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9" r:id="rId3"/>
    <p:sldId id="257" r:id="rId4"/>
    <p:sldId id="263" r:id="rId5"/>
    <p:sldId id="258" r:id="rId6"/>
    <p:sldId id="267" r:id="rId7"/>
    <p:sldId id="261" r:id="rId8"/>
    <p:sldId id="264" r:id="rId9"/>
    <p:sldId id="266" r:id="rId10"/>
    <p:sldId id="265" r:id="rId11"/>
    <p:sldId id="260" r:id="rId12"/>
    <p:sldId id="268" r:id="rId13"/>
    <p:sldId id="273" r:id="rId14"/>
    <p:sldId id="275" r:id="rId15"/>
    <p:sldId id="276" r:id="rId16"/>
    <p:sldId id="311" r:id="rId17"/>
    <p:sldId id="262" r:id="rId18"/>
    <p:sldId id="259" r:id="rId19"/>
    <p:sldId id="271" r:id="rId20"/>
    <p:sldId id="272" r:id="rId21"/>
    <p:sldId id="277" r:id="rId22"/>
    <p:sldId id="278" r:id="rId23"/>
    <p:sldId id="270" r:id="rId24"/>
    <p:sldId id="279" r:id="rId25"/>
    <p:sldId id="280" r:id="rId26"/>
    <p:sldId id="281" r:id="rId27"/>
    <p:sldId id="282" r:id="rId28"/>
    <p:sldId id="293" r:id="rId29"/>
    <p:sldId id="294" r:id="rId30"/>
    <p:sldId id="283" r:id="rId31"/>
    <p:sldId id="312" r:id="rId32"/>
    <p:sldId id="313" r:id="rId33"/>
    <p:sldId id="284" r:id="rId34"/>
    <p:sldId id="285" r:id="rId35"/>
    <p:sldId id="291" r:id="rId36"/>
    <p:sldId id="286" r:id="rId37"/>
    <p:sldId id="287" r:id="rId38"/>
    <p:sldId id="288" r:id="rId39"/>
    <p:sldId id="289" r:id="rId40"/>
    <p:sldId id="290" r:id="rId41"/>
    <p:sldId id="309" r:id="rId42"/>
    <p:sldId id="310" r:id="rId43"/>
    <p:sldId id="292" r:id="rId44"/>
    <p:sldId id="295" r:id="rId45"/>
    <p:sldId id="296" r:id="rId46"/>
    <p:sldId id="297" r:id="rId47"/>
    <p:sldId id="298" r:id="rId48"/>
    <p:sldId id="300" r:id="rId49"/>
    <p:sldId id="299" r:id="rId50"/>
    <p:sldId id="301" r:id="rId51"/>
    <p:sldId id="302" r:id="rId52"/>
    <p:sldId id="303" r:id="rId53"/>
    <p:sldId id="304" r:id="rId54"/>
    <p:sldId id="305" r:id="rId55"/>
    <p:sldId id="306" r:id="rId56"/>
    <p:sldId id="30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057" autoAdjust="0"/>
  </p:normalViewPr>
  <p:slideViewPr>
    <p:cSldViewPr snapToGrid="0">
      <p:cViewPr varScale="1">
        <p:scale>
          <a:sx n="119" d="100"/>
          <a:sy n="119" d="100"/>
        </p:scale>
        <p:origin x="96" y="20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wei Fang" userId="040b45b104065cfa" providerId="LiveId" clId="{2A0B88F0-C1F6-4C30-AEF1-20F4BAED5D0F}"/>
    <pc:docChg chg="undo custSel addSld delSld modSld sldOrd">
      <pc:chgData name="Shiwei Fang" userId="040b45b104065cfa" providerId="LiveId" clId="{2A0B88F0-C1F6-4C30-AEF1-20F4BAED5D0F}" dt="2017-11-14T04:30:56.859" v="9129" actId="20577"/>
      <pc:docMkLst>
        <pc:docMk/>
      </pc:docMkLst>
      <pc:sldChg chg="modSp">
        <pc:chgData name="Shiwei Fang" userId="040b45b104065cfa" providerId="LiveId" clId="{2A0B88F0-C1F6-4C30-AEF1-20F4BAED5D0F}" dt="2017-11-11T21:04:56.242" v="1477" actId="27636"/>
        <pc:sldMkLst>
          <pc:docMk/>
          <pc:sldMk cId="198984388" sldId="256"/>
        </pc:sldMkLst>
        <pc:spChg chg="mod">
          <ac:chgData name="Shiwei Fang" userId="040b45b104065cfa" providerId="LiveId" clId="{2A0B88F0-C1F6-4C30-AEF1-20F4BAED5D0F}" dt="2017-11-11T21:04:56.242" v="1477" actId="27636"/>
          <ac:spMkLst>
            <pc:docMk/>
            <pc:sldMk cId="198984388" sldId="256"/>
            <ac:spMk id="2" creationId="{D631C027-E4BE-4E9C-9F87-3FF694D3D920}"/>
          </ac:spMkLst>
        </pc:spChg>
      </pc:sldChg>
      <pc:sldChg chg="addSp modSp modAnim">
        <pc:chgData name="Shiwei Fang" userId="040b45b104065cfa" providerId="LiveId" clId="{2A0B88F0-C1F6-4C30-AEF1-20F4BAED5D0F}" dt="2017-11-11T21:07:00.054" v="1518" actId="20577"/>
        <pc:sldMkLst>
          <pc:docMk/>
          <pc:sldMk cId="3125008360" sldId="258"/>
        </pc:sldMkLst>
        <pc:spChg chg="mod">
          <ac:chgData name="Shiwei Fang" userId="040b45b104065cfa" providerId="LiveId" clId="{2A0B88F0-C1F6-4C30-AEF1-20F4BAED5D0F}" dt="2017-11-11T21:07:00.054" v="1518" actId="20577"/>
          <ac:spMkLst>
            <pc:docMk/>
            <pc:sldMk cId="3125008360" sldId="258"/>
            <ac:spMk id="2" creationId="{2FED3DFE-BF30-4425-84DD-2805880DB29F}"/>
          </ac:spMkLst>
        </pc:spChg>
        <pc:spChg chg="mod">
          <ac:chgData name="Shiwei Fang" userId="040b45b104065cfa" providerId="LiveId" clId="{2A0B88F0-C1F6-4C30-AEF1-20F4BAED5D0F}" dt="2017-11-11T19:04:21.755" v="0" actId="20577"/>
          <ac:spMkLst>
            <pc:docMk/>
            <pc:sldMk cId="3125008360" sldId="258"/>
            <ac:spMk id="3" creationId="{A3154FBF-9CAB-46B6-AB98-DA1E8F5EFB4F}"/>
          </ac:spMkLst>
        </pc:spChg>
        <pc:picChg chg="add mod">
          <ac:chgData name="Shiwei Fang" userId="040b45b104065cfa" providerId="LiveId" clId="{2A0B88F0-C1F6-4C30-AEF1-20F4BAED5D0F}" dt="2017-11-11T19:37:13.571" v="10" actId="1076"/>
          <ac:picMkLst>
            <pc:docMk/>
            <pc:sldMk cId="3125008360" sldId="258"/>
            <ac:picMk id="4" creationId="{61889726-108C-4C42-9EB8-A95925CB142B}"/>
          </ac:picMkLst>
        </pc:picChg>
      </pc:sldChg>
      <pc:sldChg chg="modSp">
        <pc:chgData name="Shiwei Fang" userId="040b45b104065cfa" providerId="LiveId" clId="{2A0B88F0-C1F6-4C30-AEF1-20F4BAED5D0F}" dt="2017-11-11T21:19:21.223" v="1889" actId="20577"/>
        <pc:sldMkLst>
          <pc:docMk/>
          <pc:sldMk cId="259226434" sldId="259"/>
        </pc:sldMkLst>
        <pc:spChg chg="mod">
          <ac:chgData name="Shiwei Fang" userId="040b45b104065cfa" providerId="LiveId" clId="{2A0B88F0-C1F6-4C30-AEF1-20F4BAED5D0F}" dt="2017-11-11T21:19:21.223" v="1889" actId="20577"/>
          <ac:spMkLst>
            <pc:docMk/>
            <pc:sldMk cId="259226434" sldId="259"/>
            <ac:spMk id="3" creationId="{EFD6B2C0-B8E2-43A9-B7D5-A6F6CCB5D4A0}"/>
          </ac:spMkLst>
        </pc:spChg>
      </pc:sldChg>
      <pc:sldChg chg="addSp delSp modSp add">
        <pc:chgData name="Shiwei Fang" userId="040b45b104065cfa" providerId="LiveId" clId="{2A0B88F0-C1F6-4C30-AEF1-20F4BAED5D0F}" dt="2017-11-11T19:08:05.323" v="6" actId="1076"/>
        <pc:sldMkLst>
          <pc:docMk/>
          <pc:sldMk cId="1547387845" sldId="260"/>
        </pc:sldMkLst>
        <pc:spChg chg="del">
          <ac:chgData name="Shiwei Fang" userId="040b45b104065cfa" providerId="LiveId" clId="{2A0B88F0-C1F6-4C30-AEF1-20F4BAED5D0F}" dt="2017-11-11T19:07:54.769" v="2" actId="1076"/>
          <ac:spMkLst>
            <pc:docMk/>
            <pc:sldMk cId="1547387845" sldId="260"/>
            <ac:spMk id="3" creationId="{A4373EFF-E525-44C9-94FF-FB83B3A43CCB}"/>
          </ac:spMkLst>
        </pc:spChg>
        <pc:picChg chg="add mod">
          <ac:chgData name="Shiwei Fang" userId="040b45b104065cfa" providerId="LiveId" clId="{2A0B88F0-C1F6-4C30-AEF1-20F4BAED5D0F}" dt="2017-11-11T19:08:05.323" v="6" actId="1076"/>
          <ac:picMkLst>
            <pc:docMk/>
            <pc:sldMk cId="1547387845" sldId="260"/>
            <ac:picMk id="4" creationId="{37F1A05C-29C7-41A6-83BA-BBB8FF67CDBC}"/>
          </ac:picMkLst>
        </pc:picChg>
      </pc:sldChg>
      <pc:sldChg chg="modSp add">
        <pc:chgData name="Shiwei Fang" userId="040b45b104065cfa" providerId="LiveId" clId="{2A0B88F0-C1F6-4C30-AEF1-20F4BAED5D0F}" dt="2017-11-11T20:28:03.940" v="402" actId="20577"/>
        <pc:sldMkLst>
          <pc:docMk/>
          <pc:sldMk cId="780107480" sldId="261"/>
        </pc:sldMkLst>
        <pc:spChg chg="mod">
          <ac:chgData name="Shiwei Fang" userId="040b45b104065cfa" providerId="LiveId" clId="{2A0B88F0-C1F6-4C30-AEF1-20F4BAED5D0F}" dt="2017-11-11T19:47:18.260" v="17" actId="20577"/>
          <ac:spMkLst>
            <pc:docMk/>
            <pc:sldMk cId="780107480" sldId="261"/>
            <ac:spMk id="2" creationId="{8D7A7498-CE04-48E8-87AC-40E166B511B2}"/>
          </ac:spMkLst>
        </pc:spChg>
        <pc:spChg chg="mod">
          <ac:chgData name="Shiwei Fang" userId="040b45b104065cfa" providerId="LiveId" clId="{2A0B88F0-C1F6-4C30-AEF1-20F4BAED5D0F}" dt="2017-11-11T20:28:03.940" v="402" actId="20577"/>
          <ac:spMkLst>
            <pc:docMk/>
            <pc:sldMk cId="780107480" sldId="261"/>
            <ac:spMk id="3" creationId="{0A8173ED-1571-4BC3-8C78-751BE0FF4C37}"/>
          </ac:spMkLst>
        </pc:spChg>
      </pc:sldChg>
      <pc:sldChg chg="addSp delSp modSp add ord modAnim">
        <pc:chgData name="Shiwei Fang" userId="040b45b104065cfa" providerId="LiveId" clId="{2A0B88F0-C1F6-4C30-AEF1-20F4BAED5D0F}" dt="2017-11-11T21:17:49.867" v="1772" actId="1076"/>
        <pc:sldMkLst>
          <pc:docMk/>
          <pc:sldMk cId="2519557513" sldId="262"/>
        </pc:sldMkLst>
        <pc:spChg chg="mod">
          <ac:chgData name="Shiwei Fang" userId="040b45b104065cfa" providerId="LiveId" clId="{2A0B88F0-C1F6-4C30-AEF1-20F4BAED5D0F}" dt="2017-11-11T19:49:02.883" v="52" actId="20577"/>
          <ac:spMkLst>
            <pc:docMk/>
            <pc:sldMk cId="2519557513" sldId="262"/>
            <ac:spMk id="2" creationId="{6C9030EE-A026-43AC-8086-C1FD4AC7E387}"/>
          </ac:spMkLst>
        </pc:spChg>
        <pc:spChg chg="mod">
          <ac:chgData name="Shiwei Fang" userId="040b45b104065cfa" providerId="LiveId" clId="{2A0B88F0-C1F6-4C30-AEF1-20F4BAED5D0F}" dt="2017-11-11T19:50:25.647" v="105" actId="1076"/>
          <ac:spMkLst>
            <pc:docMk/>
            <pc:sldMk cId="2519557513" sldId="262"/>
            <ac:spMk id="3" creationId="{407C488D-EEA3-4716-92F8-9378FE5EF154}"/>
          </ac:spMkLst>
        </pc:spChg>
        <pc:spChg chg="add mod">
          <ac:chgData name="Shiwei Fang" userId="040b45b104065cfa" providerId="LiveId" clId="{2A0B88F0-C1F6-4C30-AEF1-20F4BAED5D0F}" dt="2017-11-11T19:52:33.978" v="161" actId="1076"/>
          <ac:spMkLst>
            <pc:docMk/>
            <pc:sldMk cId="2519557513" sldId="262"/>
            <ac:spMk id="9" creationId="{C380B591-AE1E-452A-AB94-14BDE38D08C5}"/>
          </ac:spMkLst>
        </pc:spChg>
        <pc:spChg chg="add mod">
          <ac:chgData name="Shiwei Fang" userId="040b45b104065cfa" providerId="LiveId" clId="{2A0B88F0-C1F6-4C30-AEF1-20F4BAED5D0F}" dt="2017-11-11T19:52:29.663" v="160" actId="1076"/>
          <ac:spMkLst>
            <pc:docMk/>
            <pc:sldMk cId="2519557513" sldId="262"/>
            <ac:spMk id="10" creationId="{42E21016-39BB-4403-A6A4-1D2DE783E857}"/>
          </ac:spMkLst>
        </pc:spChg>
        <pc:graphicFrameChg chg="add del mod">
          <ac:chgData name="Shiwei Fang" userId="040b45b104065cfa" providerId="LiveId" clId="{2A0B88F0-C1F6-4C30-AEF1-20F4BAED5D0F}" dt="2017-11-11T19:49:58.437" v="100" actId="478"/>
          <ac:graphicFrameMkLst>
            <pc:docMk/>
            <pc:sldMk cId="2519557513" sldId="262"/>
            <ac:graphicFrameMk id="4" creationId="{ECFA24A4-3E45-41E2-95AC-9B75795CC6F8}"/>
          </ac:graphicFrameMkLst>
        </pc:graphicFrameChg>
        <pc:picChg chg="add mod">
          <ac:chgData name="Shiwei Fang" userId="040b45b104065cfa" providerId="LiveId" clId="{2A0B88F0-C1F6-4C30-AEF1-20F4BAED5D0F}" dt="2017-11-11T19:50:59.265" v="114" actId="14100"/>
          <ac:picMkLst>
            <pc:docMk/>
            <pc:sldMk cId="2519557513" sldId="262"/>
            <ac:picMk id="6" creationId="{BFCAB805-3261-49B8-AA80-A73CED69B5CD}"/>
          </ac:picMkLst>
        </pc:picChg>
        <pc:picChg chg="add mod">
          <ac:chgData name="Shiwei Fang" userId="040b45b104065cfa" providerId="LiveId" clId="{2A0B88F0-C1F6-4C30-AEF1-20F4BAED5D0F}" dt="2017-11-11T19:51:04.584" v="116" actId="1076"/>
          <ac:picMkLst>
            <pc:docMk/>
            <pc:sldMk cId="2519557513" sldId="262"/>
            <ac:picMk id="8" creationId="{0F8C8409-CEAB-49A0-AD6B-DF24AFF1FF8D}"/>
          </ac:picMkLst>
        </pc:picChg>
      </pc:sldChg>
      <pc:sldChg chg="addSp delSp modSp add">
        <pc:chgData name="Shiwei Fang" userId="040b45b104065cfa" providerId="LiveId" clId="{2A0B88F0-C1F6-4C30-AEF1-20F4BAED5D0F}" dt="2017-11-11T21:17:09.758" v="1769" actId="1076"/>
        <pc:sldMkLst>
          <pc:docMk/>
          <pc:sldMk cId="742384363" sldId="263"/>
        </pc:sldMkLst>
        <pc:spChg chg="mod">
          <ac:chgData name="Shiwei Fang" userId="040b45b104065cfa" providerId="LiveId" clId="{2A0B88F0-C1F6-4C30-AEF1-20F4BAED5D0F}" dt="2017-11-11T20:23:44.026" v="173" actId="20577"/>
          <ac:spMkLst>
            <pc:docMk/>
            <pc:sldMk cId="742384363" sldId="263"/>
            <ac:spMk id="2" creationId="{D02A1BB5-DE66-4898-A909-98769D45EA61}"/>
          </ac:spMkLst>
        </pc:spChg>
        <pc:spChg chg="del">
          <ac:chgData name="Shiwei Fang" userId="040b45b104065cfa" providerId="LiveId" clId="{2A0B88F0-C1F6-4C30-AEF1-20F4BAED5D0F}" dt="2017-11-11T20:23:46.364" v="174" actId="1076"/>
          <ac:spMkLst>
            <pc:docMk/>
            <pc:sldMk cId="742384363" sldId="263"/>
            <ac:spMk id="3" creationId="{85DBC19F-82B2-4353-9247-3ECC018C5E6D}"/>
          </ac:spMkLst>
        </pc:spChg>
        <pc:spChg chg="add mod">
          <ac:chgData name="Shiwei Fang" userId="040b45b104065cfa" providerId="LiveId" clId="{2A0B88F0-C1F6-4C30-AEF1-20F4BAED5D0F}" dt="2017-11-11T21:17:09.758" v="1769" actId="1076"/>
          <ac:spMkLst>
            <pc:docMk/>
            <pc:sldMk cId="742384363" sldId="263"/>
            <ac:spMk id="6" creationId="{A1EBA08B-C5CF-4597-AC33-DCE73024F9BA}"/>
          </ac:spMkLst>
        </pc:spChg>
        <pc:picChg chg="add mod">
          <ac:chgData name="Shiwei Fang" userId="040b45b104065cfa" providerId="LiveId" clId="{2A0B88F0-C1F6-4C30-AEF1-20F4BAED5D0F}" dt="2017-11-11T20:24:06.679" v="175" actId="1076"/>
          <ac:picMkLst>
            <pc:docMk/>
            <pc:sldMk cId="742384363" sldId="263"/>
            <ac:picMk id="5" creationId="{1AE2CD4D-D4A7-469B-A29B-06BDB248498E}"/>
          </ac:picMkLst>
        </pc:picChg>
      </pc:sldChg>
      <pc:sldChg chg="modSp add del">
        <pc:chgData name="Shiwei Fang" userId="040b45b104065cfa" providerId="LiveId" clId="{2A0B88F0-C1F6-4C30-AEF1-20F4BAED5D0F}" dt="2017-11-11T21:04:35.640" v="1461" actId="20577"/>
        <pc:sldMkLst>
          <pc:docMk/>
          <pc:sldMk cId="4219981308" sldId="264"/>
        </pc:sldMkLst>
        <pc:spChg chg="mod">
          <ac:chgData name="Shiwei Fang" userId="040b45b104065cfa" providerId="LiveId" clId="{2A0B88F0-C1F6-4C30-AEF1-20F4BAED5D0F}" dt="2017-11-11T21:04:35.640" v="1461" actId="20577"/>
          <ac:spMkLst>
            <pc:docMk/>
            <pc:sldMk cId="4219981308" sldId="264"/>
            <ac:spMk id="3" creationId="{0A8173ED-1571-4BC3-8C78-751BE0FF4C37}"/>
          </ac:spMkLst>
        </pc:spChg>
      </pc:sldChg>
      <pc:sldChg chg="modSp add">
        <pc:chgData name="Shiwei Fang" userId="040b45b104065cfa" providerId="LiveId" clId="{2A0B88F0-C1F6-4C30-AEF1-20F4BAED5D0F}" dt="2017-11-11T20:56:25.724" v="1166" actId="20577"/>
        <pc:sldMkLst>
          <pc:docMk/>
          <pc:sldMk cId="550351573" sldId="265"/>
        </pc:sldMkLst>
        <pc:spChg chg="mod">
          <ac:chgData name="Shiwei Fang" userId="040b45b104065cfa" providerId="LiveId" clId="{2A0B88F0-C1F6-4C30-AEF1-20F4BAED5D0F}" dt="2017-11-11T20:56:25.724" v="1166" actId="20577"/>
          <ac:spMkLst>
            <pc:docMk/>
            <pc:sldMk cId="550351573" sldId="265"/>
            <ac:spMk id="3" creationId="{0A8173ED-1571-4BC3-8C78-751BE0FF4C37}"/>
          </ac:spMkLst>
        </pc:spChg>
      </pc:sldChg>
      <pc:sldChg chg="addSp delSp modSp add modAnim">
        <pc:chgData name="Shiwei Fang" userId="040b45b104065cfa" providerId="LiveId" clId="{2A0B88F0-C1F6-4C30-AEF1-20F4BAED5D0F}" dt="2017-11-11T20:55:33.145" v="1121" actId="1076"/>
        <pc:sldMkLst>
          <pc:docMk/>
          <pc:sldMk cId="1779346916" sldId="266"/>
        </pc:sldMkLst>
        <pc:spChg chg="del">
          <ac:chgData name="Shiwei Fang" userId="040b45b104065cfa" providerId="LiveId" clId="{2A0B88F0-C1F6-4C30-AEF1-20F4BAED5D0F}" dt="2017-11-11T20:46:18.265" v="939" actId="478"/>
          <ac:spMkLst>
            <pc:docMk/>
            <pc:sldMk cId="1779346916" sldId="266"/>
            <ac:spMk id="2" creationId="{4B82187A-1334-40C0-BA3A-C14E3D4F0307}"/>
          </ac:spMkLst>
        </pc:spChg>
        <pc:spChg chg="del">
          <ac:chgData name="Shiwei Fang" userId="040b45b104065cfa" providerId="LiveId" clId="{2A0B88F0-C1F6-4C30-AEF1-20F4BAED5D0F}" dt="2017-11-11T20:46:11.692" v="938" actId="1076"/>
          <ac:spMkLst>
            <pc:docMk/>
            <pc:sldMk cId="1779346916" sldId="266"/>
            <ac:spMk id="3" creationId="{2399735F-6A8E-4B66-B7E4-DE06B69D5640}"/>
          </ac:spMkLst>
        </pc:spChg>
        <pc:spChg chg="add mod">
          <ac:chgData name="Shiwei Fang" userId="040b45b104065cfa" providerId="LiveId" clId="{2A0B88F0-C1F6-4C30-AEF1-20F4BAED5D0F}" dt="2017-11-11T20:47:55.180" v="956" actId="1582"/>
          <ac:spMkLst>
            <pc:docMk/>
            <pc:sldMk cId="1779346916" sldId="266"/>
            <ac:spMk id="9" creationId="{47DFF86B-9808-45A2-9435-318528F10199}"/>
          </ac:spMkLst>
        </pc:spChg>
        <pc:spChg chg="add mod">
          <ac:chgData name="Shiwei Fang" userId="040b45b104065cfa" providerId="LiveId" clId="{2A0B88F0-C1F6-4C30-AEF1-20F4BAED5D0F}" dt="2017-11-11T20:48:15.140" v="964" actId="1076"/>
          <ac:spMkLst>
            <pc:docMk/>
            <pc:sldMk cId="1779346916" sldId="266"/>
            <ac:spMk id="10" creationId="{C61C24A6-A464-4793-B35B-6C2ACF146D05}"/>
          </ac:spMkLst>
        </pc:spChg>
        <pc:spChg chg="add mod">
          <ac:chgData name="Shiwei Fang" userId="040b45b104065cfa" providerId="LiveId" clId="{2A0B88F0-C1F6-4C30-AEF1-20F4BAED5D0F}" dt="2017-11-11T20:48:06.138" v="961" actId="1076"/>
          <ac:spMkLst>
            <pc:docMk/>
            <pc:sldMk cId="1779346916" sldId="266"/>
            <ac:spMk id="11" creationId="{F326001E-19EC-4D0F-B008-B1ABFE517443}"/>
          </ac:spMkLst>
        </pc:spChg>
        <pc:spChg chg="add mod">
          <ac:chgData name="Shiwei Fang" userId="040b45b104065cfa" providerId="LiveId" clId="{2A0B88F0-C1F6-4C30-AEF1-20F4BAED5D0F}" dt="2017-11-11T20:49:20.190" v="1017" actId="1076"/>
          <ac:spMkLst>
            <pc:docMk/>
            <pc:sldMk cId="1779346916" sldId="266"/>
            <ac:spMk id="12" creationId="{204A079F-D2CF-4373-8BB1-80FE82836CAE}"/>
          </ac:spMkLst>
        </pc:spChg>
        <pc:spChg chg="add mod">
          <ac:chgData name="Shiwei Fang" userId="040b45b104065cfa" providerId="LiveId" clId="{2A0B88F0-C1F6-4C30-AEF1-20F4BAED5D0F}" dt="2017-11-11T20:49:46.148" v="1063" actId="1076"/>
          <ac:spMkLst>
            <pc:docMk/>
            <pc:sldMk cId="1779346916" sldId="266"/>
            <ac:spMk id="13" creationId="{A2E3E150-03FE-49D2-9FA3-0190BAB816E4}"/>
          </ac:spMkLst>
        </pc:spChg>
        <pc:graphicFrameChg chg="add del mod">
          <ac:chgData name="Shiwei Fang" userId="040b45b104065cfa" providerId="LiveId" clId="{2A0B88F0-C1F6-4C30-AEF1-20F4BAED5D0F}" dt="2017-11-11T20:46:44.396" v="943" actId="478"/>
          <ac:graphicFrameMkLst>
            <pc:docMk/>
            <pc:sldMk cId="1779346916" sldId="266"/>
            <ac:graphicFrameMk id="6" creationId="{5E70AF3D-4DF8-4DF3-BE25-A84AE84F62CA}"/>
          </ac:graphicFrameMkLst>
        </pc:graphicFrameChg>
        <pc:picChg chg="add mod">
          <ac:chgData name="Shiwei Fang" userId="040b45b104065cfa" providerId="LiveId" clId="{2A0B88F0-C1F6-4C30-AEF1-20F4BAED5D0F}" dt="2017-11-11T20:47:20.969" v="951" actId="14100"/>
          <ac:picMkLst>
            <pc:docMk/>
            <pc:sldMk cId="1779346916" sldId="266"/>
            <ac:picMk id="5" creationId="{DFF16765-3EBD-4182-8DFA-54ED8491C539}"/>
          </ac:picMkLst>
        </pc:picChg>
        <pc:picChg chg="add mod">
          <ac:chgData name="Shiwei Fang" userId="040b45b104065cfa" providerId="LiveId" clId="{2A0B88F0-C1F6-4C30-AEF1-20F4BAED5D0F}" dt="2017-11-11T20:47:18.483" v="950" actId="14100"/>
          <ac:picMkLst>
            <pc:docMk/>
            <pc:sldMk cId="1779346916" sldId="266"/>
            <ac:picMk id="8" creationId="{AF4A8A20-9E96-4100-A4B6-01B1AD558E0F}"/>
          </ac:picMkLst>
        </pc:picChg>
        <pc:picChg chg="add mod">
          <ac:chgData name="Shiwei Fang" userId="040b45b104065cfa" providerId="LiveId" clId="{2A0B88F0-C1F6-4C30-AEF1-20F4BAED5D0F}" dt="2017-11-11T20:51:09.972" v="1079" actId="1076"/>
          <ac:picMkLst>
            <pc:docMk/>
            <pc:sldMk cId="1779346916" sldId="266"/>
            <ac:picMk id="22" creationId="{2713E95A-A96D-4CD3-B39E-C0A2A9C06A24}"/>
          </ac:picMkLst>
        </pc:picChg>
        <pc:picChg chg="add mod">
          <ac:chgData name="Shiwei Fang" userId="040b45b104065cfa" providerId="LiveId" clId="{2A0B88F0-C1F6-4C30-AEF1-20F4BAED5D0F}" dt="2017-11-11T20:53:14.182" v="1098" actId="1076"/>
          <ac:picMkLst>
            <pc:docMk/>
            <pc:sldMk cId="1779346916" sldId="266"/>
            <ac:picMk id="23" creationId="{320EB0FA-0417-467C-B312-842495AC0979}"/>
          </ac:picMkLst>
        </pc:picChg>
        <pc:cxnChg chg="add mod">
          <ac:chgData name="Shiwei Fang" userId="040b45b104065cfa" providerId="LiveId" clId="{2A0B88F0-C1F6-4C30-AEF1-20F4BAED5D0F}" dt="2017-11-11T20:50:03.549" v="1066" actId="1582"/>
          <ac:cxnSpMkLst>
            <pc:docMk/>
            <pc:sldMk cId="1779346916" sldId="266"/>
            <ac:cxnSpMk id="15" creationId="{B444F253-A808-411E-AC17-402457422996}"/>
          </ac:cxnSpMkLst>
        </pc:cxnChg>
        <pc:cxnChg chg="add mod">
          <ac:chgData name="Shiwei Fang" userId="040b45b104065cfa" providerId="LiveId" clId="{2A0B88F0-C1F6-4C30-AEF1-20F4BAED5D0F}" dt="2017-11-11T20:50:21.748" v="1073" actId="14100"/>
          <ac:cxnSpMkLst>
            <pc:docMk/>
            <pc:sldMk cId="1779346916" sldId="266"/>
            <ac:cxnSpMk id="16" creationId="{4BA2351F-37F9-4116-94AB-00E07A34B16F}"/>
          </ac:cxnSpMkLst>
        </pc:cxnChg>
        <pc:cxnChg chg="add mod">
          <ac:chgData name="Shiwei Fang" userId="040b45b104065cfa" providerId="LiveId" clId="{2A0B88F0-C1F6-4C30-AEF1-20F4BAED5D0F}" dt="2017-11-11T20:50:35.098" v="1076" actId="14100"/>
          <ac:cxnSpMkLst>
            <pc:docMk/>
            <pc:sldMk cId="1779346916" sldId="266"/>
            <ac:cxnSpMk id="20" creationId="{7475FBEE-60DD-41E6-BD11-3740B6B3C562}"/>
          </ac:cxnSpMkLst>
        </pc:cxnChg>
      </pc:sldChg>
      <pc:sldChg chg="addSp modSp add modAnim modNotesTx">
        <pc:chgData name="Shiwei Fang" userId="040b45b104065cfa" providerId="LiveId" clId="{2A0B88F0-C1F6-4C30-AEF1-20F4BAED5D0F}" dt="2017-11-11T20:44:36.116" v="937" actId="20577"/>
        <pc:sldMkLst>
          <pc:docMk/>
          <pc:sldMk cId="297114585" sldId="267"/>
        </pc:sldMkLst>
        <pc:spChg chg="mod">
          <ac:chgData name="Shiwei Fang" userId="040b45b104065cfa" providerId="LiveId" clId="{2A0B88F0-C1F6-4C30-AEF1-20F4BAED5D0F}" dt="2017-11-11T20:36:18.201" v="449" actId="20577"/>
          <ac:spMkLst>
            <pc:docMk/>
            <pc:sldMk cId="297114585" sldId="267"/>
            <ac:spMk id="2" creationId="{730DA881-879A-4046-A113-77210706F36B}"/>
          </ac:spMkLst>
        </pc:spChg>
        <pc:spChg chg="mod">
          <ac:chgData name="Shiwei Fang" userId="040b45b104065cfa" providerId="LiveId" clId="{2A0B88F0-C1F6-4C30-AEF1-20F4BAED5D0F}" dt="2017-11-11T20:36:49.843" v="509" actId="20577"/>
          <ac:spMkLst>
            <pc:docMk/>
            <pc:sldMk cId="297114585" sldId="267"/>
            <ac:spMk id="3" creationId="{EE20389E-28F1-4D2C-A388-4FF6AA07911D}"/>
          </ac:spMkLst>
        </pc:spChg>
        <pc:spChg chg="add mod">
          <ac:chgData name="Shiwei Fang" userId="040b45b104065cfa" providerId="LiveId" clId="{2A0B88F0-C1F6-4C30-AEF1-20F4BAED5D0F}" dt="2017-11-11T20:38:21.543" v="520" actId="1076"/>
          <ac:spMkLst>
            <pc:docMk/>
            <pc:sldMk cId="297114585" sldId="267"/>
            <ac:spMk id="5" creationId="{A3BA9801-B8D5-4429-AE36-1ED8422B410B}"/>
          </ac:spMkLst>
        </pc:spChg>
        <pc:spChg chg="add mod">
          <ac:chgData name="Shiwei Fang" userId="040b45b104065cfa" providerId="LiveId" clId="{2A0B88F0-C1F6-4C30-AEF1-20F4BAED5D0F}" dt="2017-11-11T20:38:39.198" v="523" actId="1076"/>
          <ac:spMkLst>
            <pc:docMk/>
            <pc:sldMk cId="297114585" sldId="267"/>
            <ac:spMk id="6" creationId="{9DF74DFF-1A6B-42A6-8019-2B00C5A3C750}"/>
          </ac:spMkLst>
        </pc:spChg>
        <pc:spChg chg="add mod">
          <ac:chgData name="Shiwei Fang" userId="040b45b104065cfa" providerId="LiveId" clId="{2A0B88F0-C1F6-4C30-AEF1-20F4BAED5D0F}" dt="2017-11-11T20:40:00.449" v="567" actId="1076"/>
          <ac:spMkLst>
            <pc:docMk/>
            <pc:sldMk cId="297114585" sldId="267"/>
            <ac:spMk id="11" creationId="{C6B8A0ED-882B-40FE-895D-E41810E68772}"/>
          </ac:spMkLst>
        </pc:spChg>
        <pc:picChg chg="add mod">
          <ac:chgData name="Shiwei Fang" userId="040b45b104065cfa" providerId="LiveId" clId="{2A0B88F0-C1F6-4C30-AEF1-20F4BAED5D0F}" dt="2017-11-11T20:38:31.210" v="522" actId="1076"/>
          <ac:picMkLst>
            <pc:docMk/>
            <pc:sldMk cId="297114585" sldId="267"/>
            <ac:picMk id="4" creationId="{FD85BDA0-2465-45B6-B8F2-5E30C04E23A8}"/>
          </ac:picMkLst>
        </pc:picChg>
        <pc:cxnChg chg="add mod">
          <ac:chgData name="Shiwei Fang" userId="040b45b104065cfa" providerId="LiveId" clId="{2A0B88F0-C1F6-4C30-AEF1-20F4BAED5D0F}" dt="2017-11-11T20:40:08.030" v="569" actId="14100"/>
          <ac:cxnSpMkLst>
            <pc:docMk/>
            <pc:sldMk cId="297114585" sldId="267"/>
            <ac:cxnSpMk id="8" creationId="{15E23AA2-BEAA-4286-AB6A-0BA0FD690D01}"/>
          </ac:cxnSpMkLst>
        </pc:cxnChg>
        <pc:cxnChg chg="add mod">
          <ac:chgData name="Shiwei Fang" userId="040b45b104065cfa" providerId="LiveId" clId="{2A0B88F0-C1F6-4C30-AEF1-20F4BAED5D0F}" dt="2017-11-11T20:40:03.832" v="568" actId="14100"/>
          <ac:cxnSpMkLst>
            <pc:docMk/>
            <pc:sldMk cId="297114585" sldId="267"/>
            <ac:cxnSpMk id="9" creationId="{8F15D306-3A26-4D22-BBCA-D2F35F1E0F03}"/>
          </ac:cxnSpMkLst>
        </pc:cxnChg>
      </pc:sldChg>
      <pc:sldChg chg="addSp modSp add modAnim">
        <pc:chgData name="Shiwei Fang" userId="040b45b104065cfa" providerId="LiveId" clId="{2A0B88F0-C1F6-4C30-AEF1-20F4BAED5D0F}" dt="2017-11-11T21:09:21.468" v="1737" actId="20577"/>
        <pc:sldMkLst>
          <pc:docMk/>
          <pc:sldMk cId="3508286494" sldId="268"/>
        </pc:sldMkLst>
        <pc:spChg chg="mod">
          <ac:chgData name="Shiwei Fang" userId="040b45b104065cfa" providerId="LiveId" clId="{2A0B88F0-C1F6-4C30-AEF1-20F4BAED5D0F}" dt="2017-11-11T20:57:25.356" v="1178" actId="20577"/>
          <ac:spMkLst>
            <pc:docMk/>
            <pc:sldMk cId="3508286494" sldId="268"/>
            <ac:spMk id="2" creationId="{24345E9D-A202-4F34-90E1-A95E92A8933F}"/>
          </ac:spMkLst>
        </pc:spChg>
        <pc:spChg chg="mod">
          <ac:chgData name="Shiwei Fang" userId="040b45b104065cfa" providerId="LiveId" clId="{2A0B88F0-C1F6-4C30-AEF1-20F4BAED5D0F}" dt="2017-11-11T21:09:21.468" v="1737" actId="20577"/>
          <ac:spMkLst>
            <pc:docMk/>
            <pc:sldMk cId="3508286494" sldId="268"/>
            <ac:spMk id="3" creationId="{509AB542-E52A-40BA-AFDF-385AE7AA6550}"/>
          </ac:spMkLst>
        </pc:spChg>
        <pc:picChg chg="add mod">
          <ac:chgData name="Shiwei Fang" userId="040b45b104065cfa" providerId="LiveId" clId="{2A0B88F0-C1F6-4C30-AEF1-20F4BAED5D0F}" dt="2017-11-11T21:01:34.204" v="1335" actId="14100"/>
          <ac:picMkLst>
            <pc:docMk/>
            <pc:sldMk cId="3508286494" sldId="268"/>
            <ac:picMk id="5" creationId="{DD40D91C-FCE4-410A-AD62-10EED7FCA081}"/>
          </ac:picMkLst>
        </pc:picChg>
        <pc:cxnChg chg="add mod">
          <ac:chgData name="Shiwei Fang" userId="040b45b104065cfa" providerId="LiveId" clId="{2A0B88F0-C1F6-4C30-AEF1-20F4BAED5D0F}" dt="2017-11-11T21:02:17.960" v="1338" actId="1582"/>
          <ac:cxnSpMkLst>
            <pc:docMk/>
            <pc:sldMk cId="3508286494" sldId="268"/>
            <ac:cxnSpMk id="7" creationId="{ECA488B5-5259-4371-84A8-92EC31AC7761}"/>
          </ac:cxnSpMkLst>
        </pc:cxnChg>
      </pc:sldChg>
      <pc:sldChg chg="modSp add">
        <pc:chgData name="Shiwei Fang" userId="040b45b104065cfa" providerId="LiveId" clId="{2A0B88F0-C1F6-4C30-AEF1-20F4BAED5D0F}" dt="2017-11-12T01:14:09.071" v="4873" actId="20577"/>
        <pc:sldMkLst>
          <pc:docMk/>
          <pc:sldMk cId="3697696832" sldId="269"/>
        </pc:sldMkLst>
        <pc:spChg chg="mod">
          <ac:chgData name="Shiwei Fang" userId="040b45b104065cfa" providerId="LiveId" clId="{2A0B88F0-C1F6-4C30-AEF1-20F4BAED5D0F}" dt="2017-11-11T21:06:16.476" v="1487" actId="20577"/>
          <ac:spMkLst>
            <pc:docMk/>
            <pc:sldMk cId="3697696832" sldId="269"/>
            <ac:spMk id="2" creationId="{C6DD6DCD-8AE1-414C-8F91-73D2ABED6EC5}"/>
          </ac:spMkLst>
        </pc:spChg>
        <pc:spChg chg="mod">
          <ac:chgData name="Shiwei Fang" userId="040b45b104065cfa" providerId="LiveId" clId="{2A0B88F0-C1F6-4C30-AEF1-20F4BAED5D0F}" dt="2017-11-12T01:14:09.071" v="4873" actId="20577"/>
          <ac:spMkLst>
            <pc:docMk/>
            <pc:sldMk cId="3697696832" sldId="269"/>
            <ac:spMk id="3" creationId="{08F7942D-420B-4931-B49B-EAB38034FD63}"/>
          </ac:spMkLst>
        </pc:spChg>
      </pc:sldChg>
      <pc:sldChg chg="addSp delSp modSp add">
        <pc:chgData name="Shiwei Fang" userId="040b45b104065cfa" providerId="LiveId" clId="{2A0B88F0-C1F6-4C30-AEF1-20F4BAED5D0F}" dt="2017-11-11T21:15:18.829" v="1756" actId="20577"/>
        <pc:sldMkLst>
          <pc:docMk/>
          <pc:sldMk cId="2560931653" sldId="270"/>
        </pc:sldMkLst>
        <pc:spChg chg="mod">
          <ac:chgData name="Shiwei Fang" userId="040b45b104065cfa" providerId="LiveId" clId="{2A0B88F0-C1F6-4C30-AEF1-20F4BAED5D0F}" dt="2017-11-11T21:15:18.829" v="1756" actId="20577"/>
          <ac:spMkLst>
            <pc:docMk/>
            <pc:sldMk cId="2560931653" sldId="270"/>
            <ac:spMk id="2" creationId="{16FE678D-4460-40FA-8BEF-52C1467F4532}"/>
          </ac:spMkLst>
        </pc:spChg>
        <pc:spChg chg="del">
          <ac:chgData name="Shiwei Fang" userId="040b45b104065cfa" providerId="LiveId" clId="{2A0B88F0-C1F6-4C30-AEF1-20F4BAED5D0F}" dt="2017-11-11T21:15:04.426" v="1739" actId="20577"/>
          <ac:spMkLst>
            <pc:docMk/>
            <pc:sldMk cId="2560931653" sldId="270"/>
            <ac:spMk id="3" creationId="{F999A11A-4115-465B-8311-3478FE23388F}"/>
          </ac:spMkLst>
        </pc:spChg>
        <pc:picChg chg="add mod">
          <ac:chgData name="Shiwei Fang" userId="040b45b104065cfa" providerId="LiveId" clId="{2A0B88F0-C1F6-4C30-AEF1-20F4BAED5D0F}" dt="2017-11-11T21:15:04.426" v="1739" actId="20577"/>
          <ac:picMkLst>
            <pc:docMk/>
            <pc:sldMk cId="2560931653" sldId="270"/>
            <ac:picMk id="5" creationId="{5BFE9B23-19BF-41AC-875D-C02F52DB972C}"/>
          </ac:picMkLst>
        </pc:picChg>
      </pc:sldChg>
      <pc:sldChg chg="addSp delSp modSp add modAnim">
        <pc:chgData name="Shiwei Fang" userId="040b45b104065cfa" providerId="LiveId" clId="{2A0B88F0-C1F6-4C30-AEF1-20F4BAED5D0F}" dt="2017-11-11T21:23:56.908" v="1912" actId="1076"/>
        <pc:sldMkLst>
          <pc:docMk/>
          <pc:sldMk cId="197043271" sldId="271"/>
        </pc:sldMkLst>
        <pc:spChg chg="del">
          <ac:chgData name="Shiwei Fang" userId="040b45b104065cfa" providerId="LiveId" clId="{2A0B88F0-C1F6-4C30-AEF1-20F4BAED5D0F}" dt="2017-11-11T21:19:59.341" v="1891" actId="478"/>
          <ac:spMkLst>
            <pc:docMk/>
            <pc:sldMk cId="197043271" sldId="271"/>
            <ac:spMk id="2" creationId="{B2FDCC15-3EFC-474E-A699-5C554E2F614B}"/>
          </ac:spMkLst>
        </pc:spChg>
        <pc:spChg chg="del">
          <ac:chgData name="Shiwei Fang" userId="040b45b104065cfa" providerId="LiveId" clId="{2A0B88F0-C1F6-4C30-AEF1-20F4BAED5D0F}" dt="2017-11-11T21:20:00.942" v="1892" actId="478"/>
          <ac:spMkLst>
            <pc:docMk/>
            <pc:sldMk cId="197043271" sldId="271"/>
            <ac:spMk id="3" creationId="{B59A8FCB-F57F-4674-9CE7-A8B457944C12}"/>
          </ac:spMkLst>
        </pc:spChg>
        <pc:picChg chg="add mod ord">
          <ac:chgData name="Shiwei Fang" userId="040b45b104065cfa" providerId="LiveId" clId="{2A0B88F0-C1F6-4C30-AEF1-20F4BAED5D0F}" dt="2017-11-11T21:23:51.386" v="1911" actId="1076"/>
          <ac:picMkLst>
            <pc:docMk/>
            <pc:sldMk cId="197043271" sldId="271"/>
            <ac:picMk id="5" creationId="{72A9B10C-35B1-47B7-A541-C4CEBACE8E27}"/>
          </ac:picMkLst>
        </pc:picChg>
        <pc:picChg chg="add del mod">
          <ac:chgData name="Shiwei Fang" userId="040b45b104065cfa" providerId="LiveId" clId="{2A0B88F0-C1F6-4C30-AEF1-20F4BAED5D0F}" dt="2017-11-11T21:23:20.033" v="1903" actId="478"/>
          <ac:picMkLst>
            <pc:docMk/>
            <pc:sldMk cId="197043271" sldId="271"/>
            <ac:picMk id="7" creationId="{80423174-0AB9-4D05-8F75-C02B4736D3B0}"/>
          </ac:picMkLst>
        </pc:picChg>
        <pc:picChg chg="add del mod">
          <ac:chgData name="Shiwei Fang" userId="040b45b104065cfa" providerId="LiveId" clId="{2A0B88F0-C1F6-4C30-AEF1-20F4BAED5D0F}" dt="2017-11-11T21:23:08.776" v="1901" actId="478"/>
          <ac:picMkLst>
            <pc:docMk/>
            <pc:sldMk cId="197043271" sldId="271"/>
            <ac:picMk id="9" creationId="{6C167796-46F7-439E-A0AB-219B203E07D3}"/>
          </ac:picMkLst>
        </pc:picChg>
        <pc:picChg chg="add mod">
          <ac:chgData name="Shiwei Fang" userId="040b45b104065cfa" providerId="LiveId" clId="{2A0B88F0-C1F6-4C30-AEF1-20F4BAED5D0F}" dt="2017-11-11T21:23:35.174" v="1907" actId="1076"/>
          <ac:picMkLst>
            <pc:docMk/>
            <pc:sldMk cId="197043271" sldId="271"/>
            <ac:picMk id="11" creationId="{A26F12BB-A6AC-4982-9219-8EBF0B9A2E40}"/>
          </ac:picMkLst>
        </pc:picChg>
      </pc:sldChg>
      <pc:sldChg chg="modSp add">
        <pc:chgData name="Shiwei Fang" userId="040b45b104065cfa" providerId="LiveId" clId="{2A0B88F0-C1F6-4C30-AEF1-20F4BAED5D0F}" dt="2017-11-11T22:02:40.845" v="2616" actId="20577"/>
        <pc:sldMkLst>
          <pc:docMk/>
          <pc:sldMk cId="2330034346" sldId="272"/>
        </pc:sldMkLst>
        <pc:spChg chg="mod">
          <ac:chgData name="Shiwei Fang" userId="040b45b104065cfa" providerId="LiveId" clId="{2A0B88F0-C1F6-4C30-AEF1-20F4BAED5D0F}" dt="2017-11-11T21:37:21.051" v="2000" actId="20577"/>
          <ac:spMkLst>
            <pc:docMk/>
            <pc:sldMk cId="2330034346" sldId="272"/>
            <ac:spMk id="2" creationId="{768A5443-E589-4B6B-81D8-839EC68DF8FE}"/>
          </ac:spMkLst>
        </pc:spChg>
        <pc:spChg chg="mod">
          <ac:chgData name="Shiwei Fang" userId="040b45b104065cfa" providerId="LiveId" clId="{2A0B88F0-C1F6-4C30-AEF1-20F4BAED5D0F}" dt="2017-11-11T22:02:40.845" v="2616" actId="20577"/>
          <ac:spMkLst>
            <pc:docMk/>
            <pc:sldMk cId="2330034346" sldId="272"/>
            <ac:spMk id="3" creationId="{D01FBD61-7187-479E-B54B-92D121F6F5F1}"/>
          </ac:spMkLst>
        </pc:spChg>
      </pc:sldChg>
      <pc:sldChg chg="addSp modSp add modAnim">
        <pc:chgData name="Shiwei Fang" userId="040b45b104065cfa" providerId="LiveId" clId="{2A0B88F0-C1F6-4C30-AEF1-20F4BAED5D0F}" dt="2017-11-11T21:36:20.321" v="1987" actId="1076"/>
        <pc:sldMkLst>
          <pc:docMk/>
          <pc:sldMk cId="2671711508" sldId="273"/>
        </pc:sldMkLst>
        <pc:spChg chg="mod">
          <ac:chgData name="Shiwei Fang" userId="040b45b104065cfa" providerId="LiveId" clId="{2A0B88F0-C1F6-4C30-AEF1-20F4BAED5D0F}" dt="2017-11-11T21:30:42.087" v="1922" actId="20577"/>
          <ac:spMkLst>
            <pc:docMk/>
            <pc:sldMk cId="2671711508" sldId="273"/>
            <ac:spMk id="2" creationId="{23EF25E3-A582-491F-B0D0-340975801CA9}"/>
          </ac:spMkLst>
        </pc:spChg>
        <pc:spChg chg="mod">
          <ac:chgData name="Shiwei Fang" userId="040b45b104065cfa" providerId="LiveId" clId="{2A0B88F0-C1F6-4C30-AEF1-20F4BAED5D0F}" dt="2017-11-11T21:30:56.215" v="1957" actId="313"/>
          <ac:spMkLst>
            <pc:docMk/>
            <pc:sldMk cId="2671711508" sldId="273"/>
            <ac:spMk id="3" creationId="{9FFD5CF0-8644-4ED8-9D2C-335268B1DAB3}"/>
          </ac:spMkLst>
        </pc:spChg>
        <pc:spChg chg="add mod">
          <ac:chgData name="Shiwei Fang" userId="040b45b104065cfa" providerId="LiveId" clId="{2A0B88F0-C1F6-4C30-AEF1-20F4BAED5D0F}" dt="2017-11-11T21:35:46.094" v="1984" actId="1076"/>
          <ac:spMkLst>
            <pc:docMk/>
            <pc:sldMk cId="2671711508" sldId="273"/>
            <ac:spMk id="5" creationId="{7E94ED2A-A4FA-41CB-9EA1-ED9AA8F2B7E6}"/>
          </ac:spMkLst>
        </pc:spChg>
        <pc:picChg chg="add mod">
          <ac:chgData name="Shiwei Fang" userId="040b45b104065cfa" providerId="LiveId" clId="{2A0B88F0-C1F6-4C30-AEF1-20F4BAED5D0F}" dt="2017-11-11T21:32:12.073" v="1960" actId="1076"/>
          <ac:picMkLst>
            <pc:docMk/>
            <pc:sldMk cId="2671711508" sldId="273"/>
            <ac:picMk id="4" creationId="{8CFC9702-7E9E-48CB-8AA6-A97277390C80}"/>
          </ac:picMkLst>
        </pc:picChg>
      </pc:sldChg>
      <pc:sldChg chg="add del">
        <pc:chgData name="Shiwei Fang" userId="040b45b104065cfa" providerId="LiveId" clId="{2A0B88F0-C1F6-4C30-AEF1-20F4BAED5D0F}" dt="2017-11-11T21:32:30.629" v="1963" actId="2696"/>
        <pc:sldMkLst>
          <pc:docMk/>
          <pc:sldMk cId="929767693" sldId="274"/>
        </pc:sldMkLst>
      </pc:sldChg>
      <pc:sldChg chg="addSp delSp modSp add">
        <pc:chgData name="Shiwei Fang" userId="040b45b104065cfa" providerId="LiveId" clId="{2A0B88F0-C1F6-4C30-AEF1-20F4BAED5D0F}" dt="2017-11-11T21:35:50.039" v="1985" actId="1076"/>
        <pc:sldMkLst>
          <pc:docMk/>
          <pc:sldMk cId="258650790" sldId="275"/>
        </pc:sldMkLst>
        <pc:spChg chg="add">
          <ac:chgData name="Shiwei Fang" userId="040b45b104065cfa" providerId="LiveId" clId="{2A0B88F0-C1F6-4C30-AEF1-20F4BAED5D0F}" dt="2017-11-11T21:35:50.039" v="1985" actId="1076"/>
          <ac:spMkLst>
            <pc:docMk/>
            <pc:sldMk cId="258650790" sldId="275"/>
            <ac:spMk id="6" creationId="{3032E385-ADCE-4F23-97F2-CD3C1BF32F8F}"/>
          </ac:spMkLst>
        </pc:spChg>
        <pc:picChg chg="del">
          <ac:chgData name="Shiwei Fang" userId="040b45b104065cfa" providerId="LiveId" clId="{2A0B88F0-C1F6-4C30-AEF1-20F4BAED5D0F}" dt="2017-11-11T21:32:33.319" v="1964" actId="478"/>
          <ac:picMkLst>
            <pc:docMk/>
            <pc:sldMk cId="258650790" sldId="275"/>
            <ac:picMk id="4" creationId="{8CFC9702-7E9E-48CB-8AA6-A97277390C80}"/>
          </ac:picMkLst>
        </pc:picChg>
        <pc:picChg chg="add mod">
          <ac:chgData name="Shiwei Fang" userId="040b45b104065cfa" providerId="LiveId" clId="{2A0B88F0-C1F6-4C30-AEF1-20F4BAED5D0F}" dt="2017-11-11T21:33:00.225" v="1967" actId="1076"/>
          <ac:picMkLst>
            <pc:docMk/>
            <pc:sldMk cId="258650790" sldId="275"/>
            <ac:picMk id="5" creationId="{BD43D6A1-C8B3-4CAF-85DF-B89634130E76}"/>
          </ac:picMkLst>
        </pc:picChg>
      </pc:sldChg>
      <pc:sldChg chg="addSp delSp modSp add">
        <pc:chgData name="Shiwei Fang" userId="040b45b104065cfa" providerId="LiveId" clId="{2A0B88F0-C1F6-4C30-AEF1-20F4BAED5D0F}" dt="2017-11-11T21:35:51.635" v="1986" actId="1076"/>
        <pc:sldMkLst>
          <pc:docMk/>
          <pc:sldMk cId="3638182885" sldId="276"/>
        </pc:sldMkLst>
        <pc:spChg chg="add">
          <ac:chgData name="Shiwei Fang" userId="040b45b104065cfa" providerId="LiveId" clId="{2A0B88F0-C1F6-4C30-AEF1-20F4BAED5D0F}" dt="2017-11-11T21:35:51.635" v="1986" actId="1076"/>
          <ac:spMkLst>
            <pc:docMk/>
            <pc:sldMk cId="3638182885" sldId="276"/>
            <ac:spMk id="6" creationId="{5364F448-9312-4AE5-B51A-04F10FCAEA84}"/>
          </ac:spMkLst>
        </pc:spChg>
        <pc:picChg chg="add mod">
          <ac:chgData name="Shiwei Fang" userId="040b45b104065cfa" providerId="LiveId" clId="{2A0B88F0-C1F6-4C30-AEF1-20F4BAED5D0F}" dt="2017-11-11T21:33:46.252" v="1976" actId="1076"/>
          <ac:picMkLst>
            <pc:docMk/>
            <pc:sldMk cId="3638182885" sldId="276"/>
            <ac:picMk id="4" creationId="{FD8D40E9-9B75-4899-A89E-BD177EBC4DD0}"/>
          </ac:picMkLst>
        </pc:picChg>
        <pc:picChg chg="del">
          <ac:chgData name="Shiwei Fang" userId="040b45b104065cfa" providerId="LiveId" clId="{2A0B88F0-C1F6-4C30-AEF1-20F4BAED5D0F}" dt="2017-11-11T21:33:32.644" v="1971" actId="478"/>
          <ac:picMkLst>
            <pc:docMk/>
            <pc:sldMk cId="3638182885" sldId="276"/>
            <ac:picMk id="5" creationId="{BD43D6A1-C8B3-4CAF-85DF-B89634130E76}"/>
          </ac:picMkLst>
        </pc:picChg>
      </pc:sldChg>
      <pc:sldChg chg="addSp modSp add modAnim">
        <pc:chgData name="Shiwei Fang" userId="040b45b104065cfa" providerId="LiveId" clId="{2A0B88F0-C1F6-4C30-AEF1-20F4BAED5D0F}" dt="2017-11-11T22:00:34.323" v="2531" actId="1076"/>
        <pc:sldMkLst>
          <pc:docMk/>
          <pc:sldMk cId="1275414294" sldId="277"/>
        </pc:sldMkLst>
        <pc:spChg chg="mod">
          <ac:chgData name="Shiwei Fang" userId="040b45b104065cfa" providerId="LiveId" clId="{2A0B88F0-C1F6-4C30-AEF1-20F4BAED5D0F}" dt="2017-11-11T21:39:47.141" v="2138" actId="20577"/>
          <ac:spMkLst>
            <pc:docMk/>
            <pc:sldMk cId="1275414294" sldId="277"/>
            <ac:spMk id="2" creationId="{93EBD6C3-2888-4C41-B8BA-2F119BBAB418}"/>
          </ac:spMkLst>
        </pc:spChg>
        <pc:spChg chg="mod">
          <ac:chgData name="Shiwei Fang" userId="040b45b104065cfa" providerId="LiveId" clId="{2A0B88F0-C1F6-4C30-AEF1-20F4BAED5D0F}" dt="2017-11-11T21:40:27.453" v="2195" actId="313"/>
          <ac:spMkLst>
            <pc:docMk/>
            <pc:sldMk cId="1275414294" sldId="277"/>
            <ac:spMk id="3" creationId="{821B1247-1573-435B-B81D-BD4A62892311}"/>
          </ac:spMkLst>
        </pc:spChg>
        <pc:spChg chg="add mod">
          <ac:chgData name="Shiwei Fang" userId="040b45b104065cfa" providerId="LiveId" clId="{2A0B88F0-C1F6-4C30-AEF1-20F4BAED5D0F}" dt="2017-11-11T21:46:53.622" v="2206" actId="1076"/>
          <ac:spMkLst>
            <pc:docMk/>
            <pc:sldMk cId="1275414294" sldId="277"/>
            <ac:spMk id="5" creationId="{E641197F-8FE1-4C63-BF9B-04A7373F9943}"/>
          </ac:spMkLst>
        </pc:spChg>
        <pc:picChg chg="add mod">
          <ac:chgData name="Shiwei Fang" userId="040b45b104065cfa" providerId="LiveId" clId="{2A0B88F0-C1F6-4C30-AEF1-20F4BAED5D0F}" dt="2017-11-11T21:44:19.925" v="2202" actId="1076"/>
          <ac:picMkLst>
            <pc:docMk/>
            <pc:sldMk cId="1275414294" sldId="277"/>
            <ac:picMk id="4" creationId="{FFE882FE-3E42-4F9A-8C44-1D7BC148BB98}"/>
          </ac:picMkLst>
        </pc:picChg>
      </pc:sldChg>
      <pc:sldChg chg="addSp delSp modSp add modNotesTx">
        <pc:chgData name="Shiwei Fang" userId="040b45b104065cfa" providerId="LiveId" clId="{2A0B88F0-C1F6-4C30-AEF1-20F4BAED5D0F}" dt="2017-11-11T21:53:13.362" v="2526" actId="1076"/>
        <pc:sldMkLst>
          <pc:docMk/>
          <pc:sldMk cId="2196819078" sldId="278"/>
        </pc:sldMkLst>
        <pc:spChg chg="del mod">
          <ac:chgData name="Shiwei Fang" userId="040b45b104065cfa" providerId="LiveId" clId="{2A0B88F0-C1F6-4C30-AEF1-20F4BAED5D0F}" dt="2017-11-11T21:47:37.285" v="2243" actId="478"/>
          <ac:spMkLst>
            <pc:docMk/>
            <pc:sldMk cId="2196819078" sldId="278"/>
            <ac:spMk id="2" creationId="{0FD46D78-037E-4D89-8195-F21242D246C5}"/>
          </ac:spMkLst>
        </pc:spChg>
        <pc:spChg chg="del">
          <ac:chgData name="Shiwei Fang" userId="040b45b104065cfa" providerId="LiveId" clId="{2A0B88F0-C1F6-4C30-AEF1-20F4BAED5D0F}" dt="2017-11-11T21:47:38.960" v="2244" actId="478"/>
          <ac:spMkLst>
            <pc:docMk/>
            <pc:sldMk cId="2196819078" sldId="278"/>
            <ac:spMk id="3" creationId="{FD5EF6B5-D5A6-4035-A3B7-779062551235}"/>
          </ac:spMkLst>
        </pc:spChg>
        <pc:spChg chg="add mod">
          <ac:chgData name="Shiwei Fang" userId="040b45b104065cfa" providerId="LiveId" clId="{2A0B88F0-C1F6-4C30-AEF1-20F4BAED5D0F}" dt="2017-11-11T21:49:49.384" v="2522" actId="1076"/>
          <ac:spMkLst>
            <pc:docMk/>
            <pc:sldMk cId="2196819078" sldId="278"/>
            <ac:spMk id="4" creationId="{63C4C91A-B8DC-418E-8601-EF301ACE61C9}"/>
          </ac:spMkLst>
        </pc:spChg>
        <pc:picChg chg="add mod">
          <ac:chgData name="Shiwei Fang" userId="040b45b104065cfa" providerId="LiveId" clId="{2A0B88F0-C1F6-4C30-AEF1-20F4BAED5D0F}" dt="2017-11-11T21:53:13.362" v="2526" actId="1076"/>
          <ac:picMkLst>
            <pc:docMk/>
            <pc:sldMk cId="2196819078" sldId="278"/>
            <ac:picMk id="5" creationId="{0E6BE486-BF8B-4BA0-9E11-1AD1B5650EF4}"/>
          </ac:picMkLst>
        </pc:picChg>
      </pc:sldChg>
      <pc:sldChg chg="addSp modSp add modAnim modNotesTx">
        <pc:chgData name="Shiwei Fang" userId="040b45b104065cfa" providerId="LiveId" clId="{2A0B88F0-C1F6-4C30-AEF1-20F4BAED5D0F}" dt="2017-11-14T02:56:15.365" v="7731" actId="20577"/>
        <pc:sldMkLst>
          <pc:docMk/>
          <pc:sldMk cId="1375170613" sldId="279"/>
        </pc:sldMkLst>
        <pc:spChg chg="mod">
          <ac:chgData name="Shiwei Fang" userId="040b45b104065cfa" providerId="LiveId" clId="{2A0B88F0-C1F6-4C30-AEF1-20F4BAED5D0F}" dt="2017-11-11T22:01:58.187" v="2541" actId="20577"/>
          <ac:spMkLst>
            <pc:docMk/>
            <pc:sldMk cId="1375170613" sldId="279"/>
            <ac:spMk id="2" creationId="{C153A6A9-009E-4B9D-9D33-080F2EBEC6B2}"/>
          </ac:spMkLst>
        </pc:spChg>
        <pc:spChg chg="mod">
          <ac:chgData name="Shiwei Fang" userId="040b45b104065cfa" providerId="LiveId" clId="{2A0B88F0-C1F6-4C30-AEF1-20F4BAED5D0F}" dt="2017-11-12T03:28:01.717" v="7644" actId="20577"/>
          <ac:spMkLst>
            <pc:docMk/>
            <pc:sldMk cId="1375170613" sldId="279"/>
            <ac:spMk id="3" creationId="{4B87DD6F-B395-44FF-A330-89E8F52385B6}"/>
          </ac:spMkLst>
        </pc:spChg>
        <pc:spChg chg="add mod">
          <ac:chgData name="Shiwei Fang" userId="040b45b104065cfa" providerId="LiveId" clId="{2A0B88F0-C1F6-4C30-AEF1-20F4BAED5D0F}" dt="2017-11-11T22:25:25.991" v="2739" actId="1582"/>
          <ac:spMkLst>
            <pc:docMk/>
            <pc:sldMk cId="1375170613" sldId="279"/>
            <ac:spMk id="5" creationId="{C332F34E-2158-4F38-8271-CB6558267CB9}"/>
          </ac:spMkLst>
        </pc:spChg>
        <pc:picChg chg="add mod">
          <ac:chgData name="Shiwei Fang" userId="040b45b104065cfa" providerId="LiveId" clId="{2A0B88F0-C1F6-4C30-AEF1-20F4BAED5D0F}" dt="2017-11-11T22:25:07.106" v="2734" actId="1076"/>
          <ac:picMkLst>
            <pc:docMk/>
            <pc:sldMk cId="1375170613" sldId="279"/>
            <ac:picMk id="4" creationId="{CC0EF3C6-CFBB-48DF-85D7-ED23EC8328AE}"/>
          </ac:picMkLst>
        </pc:picChg>
      </pc:sldChg>
      <pc:sldChg chg="addSp modSp add modAnim">
        <pc:chgData name="Shiwei Fang" userId="040b45b104065cfa" providerId="LiveId" clId="{2A0B88F0-C1F6-4C30-AEF1-20F4BAED5D0F}" dt="2017-11-11T23:13:57.913" v="3265" actId="1076"/>
        <pc:sldMkLst>
          <pc:docMk/>
          <pc:sldMk cId="357712784" sldId="280"/>
        </pc:sldMkLst>
        <pc:spChg chg="mod">
          <ac:chgData name="Shiwei Fang" userId="040b45b104065cfa" providerId="LiveId" clId="{2A0B88F0-C1F6-4C30-AEF1-20F4BAED5D0F}" dt="2017-11-11T22:27:49.298" v="2814" actId="20577"/>
          <ac:spMkLst>
            <pc:docMk/>
            <pc:sldMk cId="357712784" sldId="280"/>
            <ac:spMk id="2" creationId="{1D120256-08E6-44C0-8408-7E6650EEE178}"/>
          </ac:spMkLst>
        </pc:spChg>
        <pc:spChg chg="mod">
          <ac:chgData name="Shiwei Fang" userId="040b45b104065cfa" providerId="LiveId" clId="{2A0B88F0-C1F6-4C30-AEF1-20F4BAED5D0F}" dt="2017-11-11T23:13:53.554" v="3264" actId="20577"/>
          <ac:spMkLst>
            <pc:docMk/>
            <pc:sldMk cId="357712784" sldId="280"/>
            <ac:spMk id="3" creationId="{837AB23B-A982-4981-97F6-961365925990}"/>
          </ac:spMkLst>
        </pc:spChg>
        <pc:picChg chg="add mod">
          <ac:chgData name="Shiwei Fang" userId="040b45b104065cfa" providerId="LiveId" clId="{2A0B88F0-C1F6-4C30-AEF1-20F4BAED5D0F}" dt="2017-11-11T23:13:57.913" v="3265" actId="1076"/>
          <ac:picMkLst>
            <pc:docMk/>
            <pc:sldMk cId="357712784" sldId="280"/>
            <ac:picMk id="1026" creationId="{79EB4046-0698-4090-8360-299D467B849F}"/>
          </ac:picMkLst>
        </pc:picChg>
      </pc:sldChg>
      <pc:sldChg chg="addSp delSp modSp add del">
        <pc:chgData name="Shiwei Fang" userId="040b45b104065cfa" providerId="LiveId" clId="{2A0B88F0-C1F6-4C30-AEF1-20F4BAED5D0F}" dt="2017-11-11T22:27:35.252" v="2800" actId="2696"/>
        <pc:sldMkLst>
          <pc:docMk/>
          <pc:sldMk cId="1892528949" sldId="280"/>
        </pc:sldMkLst>
        <pc:spChg chg="del">
          <ac:chgData name="Shiwei Fang" userId="040b45b104065cfa" providerId="LiveId" clId="{2A0B88F0-C1F6-4C30-AEF1-20F4BAED5D0F}" dt="2017-11-11T22:24:52.119" v="2730" actId="478"/>
          <ac:spMkLst>
            <pc:docMk/>
            <pc:sldMk cId="1892528949" sldId="280"/>
            <ac:spMk id="2" creationId="{E3888D55-8149-4ECB-85E5-9A8962619749}"/>
          </ac:spMkLst>
        </pc:spChg>
        <pc:spChg chg="del">
          <ac:chgData name="Shiwei Fang" userId="040b45b104065cfa" providerId="LiveId" clId="{2A0B88F0-C1F6-4C30-AEF1-20F4BAED5D0F}" dt="2017-11-11T22:24:48.471" v="2729" actId="2696"/>
          <ac:spMkLst>
            <pc:docMk/>
            <pc:sldMk cId="1892528949" sldId="280"/>
            <ac:spMk id="3" creationId="{D0A4BD4D-CDA1-4EC5-8547-ED35705001EF}"/>
          </ac:spMkLst>
        </pc:spChg>
        <pc:spChg chg="add mod">
          <ac:chgData name="Shiwei Fang" userId="040b45b104065cfa" providerId="LiveId" clId="{2A0B88F0-C1F6-4C30-AEF1-20F4BAED5D0F}" dt="2017-11-11T22:24:59.431" v="2732" actId="2696"/>
          <ac:spMkLst>
            <pc:docMk/>
            <pc:sldMk cId="1892528949" sldId="280"/>
            <ac:spMk id="6" creationId="{1B20DE86-0C49-42CD-B4CA-444251BBD738}"/>
          </ac:spMkLst>
        </pc:spChg>
        <pc:picChg chg="add del mod">
          <ac:chgData name="Shiwei Fang" userId="040b45b104065cfa" providerId="LiveId" clId="{2A0B88F0-C1F6-4C30-AEF1-20F4BAED5D0F}" dt="2017-11-11T22:24:59.431" v="2732" actId="2696"/>
          <ac:picMkLst>
            <pc:docMk/>
            <pc:sldMk cId="1892528949" sldId="280"/>
            <ac:picMk id="5" creationId="{215FA6BA-46F8-4E7B-88B2-35A12E4B2162}"/>
          </ac:picMkLst>
        </pc:picChg>
      </pc:sldChg>
      <pc:sldChg chg="addSp modSp add modAnim">
        <pc:chgData name="Shiwei Fang" userId="040b45b104065cfa" providerId="LiveId" clId="{2A0B88F0-C1F6-4C30-AEF1-20F4BAED5D0F}" dt="2017-11-11T23:02:38.917" v="3169" actId="1076"/>
        <pc:sldMkLst>
          <pc:docMk/>
          <pc:sldMk cId="4154496310" sldId="281"/>
        </pc:sldMkLst>
        <pc:spChg chg="mod">
          <ac:chgData name="Shiwei Fang" userId="040b45b104065cfa" providerId="LiveId" clId="{2A0B88F0-C1F6-4C30-AEF1-20F4BAED5D0F}" dt="2017-11-11T22:55:31.102" v="2976" actId="20577"/>
          <ac:spMkLst>
            <pc:docMk/>
            <pc:sldMk cId="4154496310" sldId="281"/>
            <ac:spMk id="2" creationId="{AFF336F5-3C34-48A6-8E2F-015152C9BEE2}"/>
          </ac:spMkLst>
        </pc:spChg>
        <pc:spChg chg="mod">
          <ac:chgData name="Shiwei Fang" userId="040b45b104065cfa" providerId="LiveId" clId="{2A0B88F0-C1F6-4C30-AEF1-20F4BAED5D0F}" dt="2017-11-11T23:01:19.702" v="3095" actId="20577"/>
          <ac:spMkLst>
            <pc:docMk/>
            <pc:sldMk cId="4154496310" sldId="281"/>
            <ac:spMk id="3" creationId="{6E2E3868-E401-45A0-8A8A-70E00B4AA6B7}"/>
          </ac:spMkLst>
        </pc:spChg>
        <pc:spChg chg="add mod">
          <ac:chgData name="Shiwei Fang" userId="040b45b104065cfa" providerId="LiveId" clId="{2A0B88F0-C1F6-4C30-AEF1-20F4BAED5D0F}" dt="2017-11-11T22:57:17.182" v="3058" actId="1076"/>
          <ac:spMkLst>
            <pc:docMk/>
            <pc:sldMk cId="4154496310" sldId="281"/>
            <ac:spMk id="4" creationId="{390A4D4F-E375-45E5-BE8F-34A3C97FEFFF}"/>
          </ac:spMkLst>
        </pc:spChg>
        <pc:picChg chg="add mod">
          <ac:chgData name="Shiwei Fang" userId="040b45b104065cfa" providerId="LiveId" clId="{2A0B88F0-C1F6-4C30-AEF1-20F4BAED5D0F}" dt="2017-11-11T22:56:51.538" v="3051" actId="14100"/>
          <ac:picMkLst>
            <pc:docMk/>
            <pc:sldMk cId="4154496310" sldId="281"/>
            <ac:picMk id="2050" creationId="{C83CAB12-A293-4568-A601-2DAF7C5D15FA}"/>
          </ac:picMkLst>
        </pc:picChg>
      </pc:sldChg>
      <pc:sldChg chg="modSp add modAnim">
        <pc:chgData name="Shiwei Fang" userId="040b45b104065cfa" providerId="LiveId" clId="{2A0B88F0-C1F6-4C30-AEF1-20F4BAED5D0F}" dt="2017-11-11T23:15:03.297" v="3349" actId="20577"/>
        <pc:sldMkLst>
          <pc:docMk/>
          <pc:sldMk cId="250383443" sldId="282"/>
        </pc:sldMkLst>
        <pc:spChg chg="mod">
          <ac:chgData name="Shiwei Fang" userId="040b45b104065cfa" providerId="LiveId" clId="{2A0B88F0-C1F6-4C30-AEF1-20F4BAED5D0F}" dt="2017-11-11T22:57:46.018" v="3074" actId="20577"/>
          <ac:spMkLst>
            <pc:docMk/>
            <pc:sldMk cId="250383443" sldId="282"/>
            <ac:spMk id="2" creationId="{FDC1CDC8-95AB-4F29-A848-03A26D40CEB4}"/>
          </ac:spMkLst>
        </pc:spChg>
        <pc:spChg chg="mod">
          <ac:chgData name="Shiwei Fang" userId="040b45b104065cfa" providerId="LiveId" clId="{2A0B88F0-C1F6-4C30-AEF1-20F4BAED5D0F}" dt="2017-11-11T23:15:03.297" v="3349" actId="20577"/>
          <ac:spMkLst>
            <pc:docMk/>
            <pc:sldMk cId="250383443" sldId="282"/>
            <ac:spMk id="3" creationId="{947DFCAB-9F60-4AC4-9A4E-A05E6C6FB6F6}"/>
          </ac:spMkLst>
        </pc:spChg>
      </pc:sldChg>
      <pc:sldChg chg="modSp add modAnim modNotesTx">
        <pc:chgData name="Shiwei Fang" userId="040b45b104065cfa" providerId="LiveId" clId="{2A0B88F0-C1F6-4C30-AEF1-20F4BAED5D0F}" dt="2017-11-11T23:18:51.408" v="3688" actId="20577"/>
        <pc:sldMkLst>
          <pc:docMk/>
          <pc:sldMk cId="3988448356" sldId="283"/>
        </pc:sldMkLst>
        <pc:spChg chg="mod">
          <ac:chgData name="Shiwei Fang" userId="040b45b104065cfa" providerId="LiveId" clId="{2A0B88F0-C1F6-4C30-AEF1-20F4BAED5D0F}" dt="2017-11-11T23:14:29.341" v="3297" actId="20577"/>
          <ac:spMkLst>
            <pc:docMk/>
            <pc:sldMk cId="3988448356" sldId="283"/>
            <ac:spMk id="2" creationId="{63B5A144-4B2C-4FC0-BA7E-1494410D0C18}"/>
          </ac:spMkLst>
        </pc:spChg>
        <pc:spChg chg="mod">
          <ac:chgData name="Shiwei Fang" userId="040b45b104065cfa" providerId="LiveId" clId="{2A0B88F0-C1F6-4C30-AEF1-20F4BAED5D0F}" dt="2017-11-11T23:16:00.566" v="3438" actId="20577"/>
          <ac:spMkLst>
            <pc:docMk/>
            <pc:sldMk cId="3988448356" sldId="283"/>
            <ac:spMk id="3" creationId="{48E14A0C-78C1-4999-95A3-FADFC6CF7A67}"/>
          </ac:spMkLst>
        </pc:spChg>
      </pc:sldChg>
      <pc:sldChg chg="modSp add modAnim">
        <pc:chgData name="Shiwei Fang" userId="040b45b104065cfa" providerId="LiveId" clId="{2A0B88F0-C1F6-4C30-AEF1-20F4BAED5D0F}" dt="2017-11-11T23:23:29.534" v="3933" actId="1076"/>
        <pc:sldMkLst>
          <pc:docMk/>
          <pc:sldMk cId="850811690" sldId="284"/>
        </pc:sldMkLst>
        <pc:spChg chg="mod">
          <ac:chgData name="Shiwei Fang" userId="040b45b104065cfa" providerId="LiveId" clId="{2A0B88F0-C1F6-4C30-AEF1-20F4BAED5D0F}" dt="2017-11-11T23:19:09.695" v="3701" actId="20577"/>
          <ac:spMkLst>
            <pc:docMk/>
            <pc:sldMk cId="850811690" sldId="284"/>
            <ac:spMk id="2" creationId="{52D4E1B6-67E3-49B3-BA41-5A3C767F97AB}"/>
          </ac:spMkLst>
        </pc:spChg>
        <pc:spChg chg="mod">
          <ac:chgData name="Shiwei Fang" userId="040b45b104065cfa" providerId="LiveId" clId="{2A0B88F0-C1F6-4C30-AEF1-20F4BAED5D0F}" dt="2017-11-11T23:23:19.831" v="3931" actId="20577"/>
          <ac:spMkLst>
            <pc:docMk/>
            <pc:sldMk cId="850811690" sldId="284"/>
            <ac:spMk id="3" creationId="{B8017C82-10C8-45AC-9643-7DF2DBAE2B6B}"/>
          </ac:spMkLst>
        </pc:spChg>
      </pc:sldChg>
      <pc:sldChg chg="add del">
        <pc:chgData name="Shiwei Fang" userId="040b45b104065cfa" providerId="LiveId" clId="{2A0B88F0-C1F6-4C30-AEF1-20F4BAED5D0F}" dt="2017-11-11T23:03:44.816" v="3174" actId="2696"/>
        <pc:sldMkLst>
          <pc:docMk/>
          <pc:sldMk cId="1800749991" sldId="284"/>
        </pc:sldMkLst>
      </pc:sldChg>
      <pc:sldChg chg="modSp add modAnim">
        <pc:chgData name="Shiwei Fang" userId="040b45b104065cfa" providerId="LiveId" clId="{2A0B88F0-C1F6-4C30-AEF1-20F4BAED5D0F}" dt="2017-11-11T23:27:48.465" v="4109" actId="1076"/>
        <pc:sldMkLst>
          <pc:docMk/>
          <pc:sldMk cId="2206847974" sldId="285"/>
        </pc:sldMkLst>
        <pc:spChg chg="mod">
          <ac:chgData name="Shiwei Fang" userId="040b45b104065cfa" providerId="LiveId" clId="{2A0B88F0-C1F6-4C30-AEF1-20F4BAED5D0F}" dt="2017-11-11T23:23:47.799" v="3968" actId="20577"/>
          <ac:spMkLst>
            <pc:docMk/>
            <pc:sldMk cId="2206847974" sldId="285"/>
            <ac:spMk id="2" creationId="{DC14178F-F392-47D6-A3D7-6BC64F318E21}"/>
          </ac:spMkLst>
        </pc:spChg>
        <pc:spChg chg="mod">
          <ac:chgData name="Shiwei Fang" userId="040b45b104065cfa" providerId="LiveId" clId="{2A0B88F0-C1F6-4C30-AEF1-20F4BAED5D0F}" dt="2017-11-11T23:27:25.468" v="4107" actId="20577"/>
          <ac:spMkLst>
            <pc:docMk/>
            <pc:sldMk cId="2206847974" sldId="285"/>
            <ac:spMk id="3" creationId="{EC9CA0F2-54DF-4EE0-9C44-718B693616D5}"/>
          </ac:spMkLst>
        </pc:spChg>
      </pc:sldChg>
      <pc:sldChg chg="modSp add modAnim">
        <pc:chgData name="Shiwei Fang" userId="040b45b104065cfa" providerId="LiveId" clId="{2A0B88F0-C1F6-4C30-AEF1-20F4BAED5D0F}" dt="2017-11-11T23:33:33.854" v="4313" actId="1076"/>
        <pc:sldMkLst>
          <pc:docMk/>
          <pc:sldMk cId="144153794" sldId="286"/>
        </pc:sldMkLst>
        <pc:spChg chg="mod">
          <ac:chgData name="Shiwei Fang" userId="040b45b104065cfa" providerId="LiveId" clId="{2A0B88F0-C1F6-4C30-AEF1-20F4BAED5D0F}" dt="2017-11-11T23:28:24.780" v="4128" actId="20577"/>
          <ac:spMkLst>
            <pc:docMk/>
            <pc:sldMk cId="144153794" sldId="286"/>
            <ac:spMk id="2" creationId="{6522F890-3EA6-460F-903A-12E92DF3D000}"/>
          </ac:spMkLst>
        </pc:spChg>
        <pc:spChg chg="mod">
          <ac:chgData name="Shiwei Fang" userId="040b45b104065cfa" providerId="LiveId" clId="{2A0B88F0-C1F6-4C30-AEF1-20F4BAED5D0F}" dt="2017-11-11T23:30:24.647" v="4281" actId="20577"/>
          <ac:spMkLst>
            <pc:docMk/>
            <pc:sldMk cId="144153794" sldId="286"/>
            <ac:spMk id="3" creationId="{1D96930E-922E-459D-B375-F109DEC6E316}"/>
          </ac:spMkLst>
        </pc:spChg>
      </pc:sldChg>
      <pc:sldChg chg="addSp delSp modSp add">
        <pc:chgData name="Shiwei Fang" userId="040b45b104065cfa" providerId="LiveId" clId="{2A0B88F0-C1F6-4C30-AEF1-20F4BAED5D0F}" dt="2017-11-11T23:32:37.121" v="4311" actId="1076"/>
        <pc:sldMkLst>
          <pc:docMk/>
          <pc:sldMk cId="1788611917" sldId="287"/>
        </pc:sldMkLst>
        <pc:spChg chg="del">
          <ac:chgData name="Shiwei Fang" userId="040b45b104065cfa" providerId="LiveId" clId="{2A0B88F0-C1F6-4C30-AEF1-20F4BAED5D0F}" dt="2017-11-11T23:30:55.642" v="4285" actId="478"/>
          <ac:spMkLst>
            <pc:docMk/>
            <pc:sldMk cId="1788611917" sldId="287"/>
            <ac:spMk id="2" creationId="{E392390C-FFC7-4F95-9FD9-1D6B47B1A384}"/>
          </ac:spMkLst>
        </pc:spChg>
        <pc:spChg chg="del">
          <ac:chgData name="Shiwei Fang" userId="040b45b104065cfa" providerId="LiveId" clId="{2A0B88F0-C1F6-4C30-AEF1-20F4BAED5D0F}" dt="2017-11-11T23:30:57.374" v="4286" actId="478"/>
          <ac:spMkLst>
            <pc:docMk/>
            <pc:sldMk cId="1788611917" sldId="287"/>
            <ac:spMk id="3" creationId="{54940C63-5A1B-4967-89D9-16ECAC155638}"/>
          </ac:spMkLst>
        </pc:spChg>
        <pc:spChg chg="add mod">
          <ac:chgData name="Shiwei Fang" userId="040b45b104065cfa" providerId="LiveId" clId="{2A0B88F0-C1F6-4C30-AEF1-20F4BAED5D0F}" dt="2017-11-11T23:32:21.527" v="4290" actId="1076"/>
          <ac:spMkLst>
            <pc:docMk/>
            <pc:sldMk cId="1788611917" sldId="287"/>
            <ac:spMk id="5" creationId="{F9DFEAD6-CA5F-4E44-9B06-95EF7693737E}"/>
          </ac:spMkLst>
        </pc:spChg>
        <pc:spChg chg="add mod">
          <ac:chgData name="Shiwei Fang" userId="040b45b104065cfa" providerId="LiveId" clId="{2A0B88F0-C1F6-4C30-AEF1-20F4BAED5D0F}" dt="2017-11-11T23:32:37.121" v="4311" actId="1076"/>
          <ac:spMkLst>
            <pc:docMk/>
            <pc:sldMk cId="1788611917" sldId="287"/>
            <ac:spMk id="6" creationId="{6EEE2AF4-7B4C-4829-BD77-3B07BE84B4B1}"/>
          </ac:spMkLst>
        </pc:spChg>
        <pc:picChg chg="add mod">
          <ac:chgData name="Shiwei Fang" userId="040b45b104065cfa" providerId="LiveId" clId="{2A0B88F0-C1F6-4C30-AEF1-20F4BAED5D0F}" dt="2017-11-11T23:30:59.851" v="4287" actId="1076"/>
          <ac:picMkLst>
            <pc:docMk/>
            <pc:sldMk cId="1788611917" sldId="287"/>
            <ac:picMk id="4" creationId="{8E266DE8-8533-48B6-863D-0B761BC08648}"/>
          </ac:picMkLst>
        </pc:picChg>
      </pc:sldChg>
      <pc:sldChg chg="modSp add modAnim">
        <pc:chgData name="Shiwei Fang" userId="040b45b104065cfa" providerId="LiveId" clId="{2A0B88F0-C1F6-4C30-AEF1-20F4BAED5D0F}" dt="2017-11-11T23:35:41.135" v="4541" actId="1076"/>
        <pc:sldMkLst>
          <pc:docMk/>
          <pc:sldMk cId="2165039510" sldId="288"/>
        </pc:sldMkLst>
        <pc:spChg chg="mod">
          <ac:chgData name="Shiwei Fang" userId="040b45b104065cfa" providerId="LiveId" clId="{2A0B88F0-C1F6-4C30-AEF1-20F4BAED5D0F}" dt="2017-11-11T23:33:49.384" v="4333" actId="20577"/>
          <ac:spMkLst>
            <pc:docMk/>
            <pc:sldMk cId="2165039510" sldId="288"/>
            <ac:spMk id="2" creationId="{4D317A12-3ACD-4E38-9DCB-D5C756285FB1}"/>
          </ac:spMkLst>
        </pc:spChg>
        <pc:spChg chg="mod">
          <ac:chgData name="Shiwei Fang" userId="040b45b104065cfa" providerId="LiveId" clId="{2A0B88F0-C1F6-4C30-AEF1-20F4BAED5D0F}" dt="2017-11-11T23:35:15.557" v="4539" actId="20577"/>
          <ac:spMkLst>
            <pc:docMk/>
            <pc:sldMk cId="2165039510" sldId="288"/>
            <ac:spMk id="3" creationId="{B5BD5533-B5A5-4D9E-A7D9-EAEB5F956EE5}"/>
          </ac:spMkLst>
        </pc:spChg>
      </pc:sldChg>
      <pc:sldChg chg="addSp modSp add ord">
        <pc:chgData name="Shiwei Fang" userId="040b45b104065cfa" providerId="LiveId" clId="{2A0B88F0-C1F6-4C30-AEF1-20F4BAED5D0F}" dt="2017-11-11T23:45:16.439" v="4689" actId="1076"/>
        <pc:sldMkLst>
          <pc:docMk/>
          <pc:sldMk cId="3234058049" sldId="289"/>
        </pc:sldMkLst>
        <pc:spChg chg="mod">
          <ac:chgData name="Shiwei Fang" userId="040b45b104065cfa" providerId="LiveId" clId="{2A0B88F0-C1F6-4C30-AEF1-20F4BAED5D0F}" dt="2017-11-11T23:43:04.408" v="4579" actId="20577"/>
          <ac:spMkLst>
            <pc:docMk/>
            <pc:sldMk cId="3234058049" sldId="289"/>
            <ac:spMk id="2" creationId="{0CDA4856-D0E3-412C-98A2-2C87B7DF3DF6}"/>
          </ac:spMkLst>
        </pc:spChg>
        <pc:spChg chg="mod">
          <ac:chgData name="Shiwei Fang" userId="040b45b104065cfa" providerId="LiveId" clId="{2A0B88F0-C1F6-4C30-AEF1-20F4BAED5D0F}" dt="2017-11-11T23:45:11.877" v="4688" actId="20577"/>
          <ac:spMkLst>
            <pc:docMk/>
            <pc:sldMk cId="3234058049" sldId="289"/>
            <ac:spMk id="3" creationId="{0816A472-A6FB-42AE-9C21-5836F8BE870C}"/>
          </ac:spMkLst>
        </pc:spChg>
        <pc:spChg chg="add mod">
          <ac:chgData name="Shiwei Fang" userId="040b45b104065cfa" providerId="LiveId" clId="{2A0B88F0-C1F6-4C30-AEF1-20F4BAED5D0F}" dt="2017-11-11T23:44:46.099" v="4666" actId="1076"/>
          <ac:spMkLst>
            <pc:docMk/>
            <pc:sldMk cId="3234058049" sldId="289"/>
            <ac:spMk id="5" creationId="{90550FD8-5F7E-4DF5-9D19-B817BBEE4413}"/>
          </ac:spMkLst>
        </pc:spChg>
        <pc:picChg chg="add mod">
          <ac:chgData name="Shiwei Fang" userId="040b45b104065cfa" providerId="LiveId" clId="{2A0B88F0-C1F6-4C30-AEF1-20F4BAED5D0F}" dt="2017-11-11T23:45:16.439" v="4689" actId="1076"/>
          <ac:picMkLst>
            <pc:docMk/>
            <pc:sldMk cId="3234058049" sldId="289"/>
            <ac:picMk id="4" creationId="{01A4AAB6-0EC8-4BA6-AE74-7A96DE52396E}"/>
          </ac:picMkLst>
        </pc:picChg>
      </pc:sldChg>
      <pc:sldChg chg="addSp modSp add ord">
        <pc:chgData name="Shiwei Fang" userId="040b45b104065cfa" providerId="LiveId" clId="{2A0B88F0-C1F6-4C30-AEF1-20F4BAED5D0F}" dt="2017-11-11T23:51:22.768" v="4842" actId="20577"/>
        <pc:sldMkLst>
          <pc:docMk/>
          <pc:sldMk cId="2913614317" sldId="290"/>
        </pc:sldMkLst>
        <pc:spChg chg="mod">
          <ac:chgData name="Shiwei Fang" userId="040b45b104065cfa" providerId="LiveId" clId="{2A0B88F0-C1F6-4C30-AEF1-20F4BAED5D0F}" dt="2017-11-11T23:51:04.737" v="4782" actId="20577"/>
          <ac:spMkLst>
            <pc:docMk/>
            <pc:sldMk cId="2913614317" sldId="290"/>
            <ac:spMk id="2" creationId="{7BA842FF-CF20-44D6-AB13-B083FEE4C99A}"/>
          </ac:spMkLst>
        </pc:spChg>
        <pc:spChg chg="mod">
          <ac:chgData name="Shiwei Fang" userId="040b45b104065cfa" providerId="LiveId" clId="{2A0B88F0-C1F6-4C30-AEF1-20F4BAED5D0F}" dt="2017-11-11T23:51:22.768" v="4842" actId="20577"/>
          <ac:spMkLst>
            <pc:docMk/>
            <pc:sldMk cId="2913614317" sldId="290"/>
            <ac:spMk id="3" creationId="{F0E3DB1E-DBDB-4EFF-A022-308923933EFF}"/>
          </ac:spMkLst>
        </pc:spChg>
        <pc:spChg chg="add mod">
          <ac:chgData name="Shiwei Fang" userId="040b45b104065cfa" providerId="LiveId" clId="{2A0B88F0-C1F6-4C30-AEF1-20F4BAED5D0F}" dt="2017-11-11T23:47:16.322" v="4693" actId="1076"/>
          <ac:spMkLst>
            <pc:docMk/>
            <pc:sldMk cId="2913614317" sldId="290"/>
            <ac:spMk id="5" creationId="{F380AD92-80B5-432B-AFEB-95EC3AF09EAC}"/>
          </ac:spMkLst>
        </pc:spChg>
        <pc:picChg chg="add mod">
          <ac:chgData name="Shiwei Fang" userId="040b45b104065cfa" providerId="LiveId" clId="{2A0B88F0-C1F6-4C30-AEF1-20F4BAED5D0F}" dt="2017-11-11T23:47:25.559" v="4695" actId="1076"/>
          <ac:picMkLst>
            <pc:docMk/>
            <pc:sldMk cId="2913614317" sldId="290"/>
            <ac:picMk id="4" creationId="{C9015ED2-DB98-465D-ADAE-541B89D7AD51}"/>
          </ac:picMkLst>
        </pc:picChg>
      </pc:sldChg>
      <pc:sldChg chg="addSp delSp modSp add">
        <pc:chgData name="Shiwei Fang" userId="040b45b104065cfa" providerId="LiveId" clId="{2A0B88F0-C1F6-4C30-AEF1-20F4BAED5D0F}" dt="2017-11-11T23:50:23.927" v="4733" actId="1076"/>
        <pc:sldMkLst>
          <pc:docMk/>
          <pc:sldMk cId="3304294372" sldId="291"/>
        </pc:sldMkLst>
        <pc:spChg chg="mod">
          <ac:chgData name="Shiwei Fang" userId="040b45b104065cfa" providerId="LiveId" clId="{2A0B88F0-C1F6-4C30-AEF1-20F4BAED5D0F}" dt="2017-11-11T23:49:27.418" v="4726" actId="20577"/>
          <ac:spMkLst>
            <pc:docMk/>
            <pc:sldMk cId="3304294372" sldId="291"/>
            <ac:spMk id="2" creationId="{A553912E-6BD3-4816-8CB5-EDDC794EFC4B}"/>
          </ac:spMkLst>
        </pc:spChg>
        <pc:spChg chg="del">
          <ac:chgData name="Shiwei Fang" userId="040b45b104065cfa" providerId="LiveId" clId="{2A0B88F0-C1F6-4C30-AEF1-20F4BAED5D0F}" dt="2017-11-11T23:49:40.877" v="4727" actId="1076"/>
          <ac:spMkLst>
            <pc:docMk/>
            <pc:sldMk cId="3304294372" sldId="291"/>
            <ac:spMk id="3" creationId="{F2641D32-A649-43AB-93B6-336C314F9287}"/>
          </ac:spMkLst>
        </pc:spChg>
        <pc:spChg chg="add mod">
          <ac:chgData name="Shiwei Fang" userId="040b45b104065cfa" providerId="LiveId" clId="{2A0B88F0-C1F6-4C30-AEF1-20F4BAED5D0F}" dt="2017-11-11T23:50:21.955" v="4732" actId="1076"/>
          <ac:spMkLst>
            <pc:docMk/>
            <pc:sldMk cId="3304294372" sldId="291"/>
            <ac:spMk id="5" creationId="{DC9E84F6-0050-4479-8AD8-4F7C936D5B8E}"/>
          </ac:spMkLst>
        </pc:spChg>
        <pc:picChg chg="add mod">
          <ac:chgData name="Shiwei Fang" userId="040b45b104065cfa" providerId="LiveId" clId="{2A0B88F0-C1F6-4C30-AEF1-20F4BAED5D0F}" dt="2017-11-11T23:50:23.927" v="4733" actId="1076"/>
          <ac:picMkLst>
            <pc:docMk/>
            <pc:sldMk cId="3304294372" sldId="291"/>
            <ac:picMk id="4" creationId="{56753FDB-9364-457D-940E-35F71F4FF4C0}"/>
          </ac:picMkLst>
        </pc:picChg>
      </pc:sldChg>
      <pc:sldChg chg="modSp add modAnim">
        <pc:chgData name="Shiwei Fang" userId="040b45b104065cfa" providerId="LiveId" clId="{2A0B88F0-C1F6-4C30-AEF1-20F4BAED5D0F}" dt="2017-11-12T01:44:17.097" v="5605" actId="1076"/>
        <pc:sldMkLst>
          <pc:docMk/>
          <pc:sldMk cId="1751489383" sldId="292"/>
        </pc:sldMkLst>
        <pc:spChg chg="mod">
          <ac:chgData name="Shiwei Fang" userId="040b45b104065cfa" providerId="LiveId" clId="{2A0B88F0-C1F6-4C30-AEF1-20F4BAED5D0F}" dt="2017-11-12T01:43:09.409" v="5418" actId="20577"/>
          <ac:spMkLst>
            <pc:docMk/>
            <pc:sldMk cId="1751489383" sldId="292"/>
            <ac:spMk id="2" creationId="{74526677-76E0-47CE-BB5A-8CC0C71D5D7A}"/>
          </ac:spMkLst>
        </pc:spChg>
        <pc:spChg chg="mod">
          <ac:chgData name="Shiwei Fang" userId="040b45b104065cfa" providerId="LiveId" clId="{2A0B88F0-C1F6-4C30-AEF1-20F4BAED5D0F}" dt="2017-11-12T01:44:06.489" v="5603" actId="20577"/>
          <ac:spMkLst>
            <pc:docMk/>
            <pc:sldMk cId="1751489383" sldId="292"/>
            <ac:spMk id="3" creationId="{9C3F4BD0-906B-49D2-B90B-6B15357DA399}"/>
          </ac:spMkLst>
        </pc:spChg>
      </pc:sldChg>
      <pc:sldChg chg="modSp add">
        <pc:chgData name="Shiwei Fang" userId="040b45b104065cfa" providerId="LiveId" clId="{2A0B88F0-C1F6-4C30-AEF1-20F4BAED5D0F}" dt="2017-11-12T01:22:29.709" v="5075" actId="20577"/>
        <pc:sldMkLst>
          <pc:docMk/>
          <pc:sldMk cId="2518716769" sldId="293"/>
        </pc:sldMkLst>
        <pc:spChg chg="mod">
          <ac:chgData name="Shiwei Fang" userId="040b45b104065cfa" providerId="LiveId" clId="{2A0B88F0-C1F6-4C30-AEF1-20F4BAED5D0F}" dt="2017-11-12T01:15:04.916" v="4895" actId="20577"/>
          <ac:spMkLst>
            <pc:docMk/>
            <pc:sldMk cId="2518716769" sldId="293"/>
            <ac:spMk id="2" creationId="{EF6696B5-33D8-4D4D-8E00-DB4671D9A79F}"/>
          </ac:spMkLst>
        </pc:spChg>
        <pc:spChg chg="mod">
          <ac:chgData name="Shiwei Fang" userId="040b45b104065cfa" providerId="LiveId" clId="{2A0B88F0-C1F6-4C30-AEF1-20F4BAED5D0F}" dt="2017-11-12T01:22:29.709" v="5075" actId="20577"/>
          <ac:spMkLst>
            <pc:docMk/>
            <pc:sldMk cId="2518716769" sldId="293"/>
            <ac:spMk id="3" creationId="{C70A6CC0-9487-4991-A600-8AB9660CD8DB}"/>
          </ac:spMkLst>
        </pc:spChg>
      </pc:sldChg>
      <pc:sldChg chg="modSp add modAnim">
        <pc:chgData name="Shiwei Fang" userId="040b45b104065cfa" providerId="LiveId" clId="{2A0B88F0-C1F6-4C30-AEF1-20F4BAED5D0F}" dt="2017-11-12T01:25:45.066" v="5411" actId="1076"/>
        <pc:sldMkLst>
          <pc:docMk/>
          <pc:sldMk cId="2109488911" sldId="294"/>
        </pc:sldMkLst>
        <pc:spChg chg="mod">
          <ac:chgData name="Shiwei Fang" userId="040b45b104065cfa" providerId="LiveId" clId="{2A0B88F0-C1F6-4C30-AEF1-20F4BAED5D0F}" dt="2017-11-12T01:22:43.416" v="5100" actId="20577"/>
          <ac:spMkLst>
            <pc:docMk/>
            <pc:sldMk cId="2109488911" sldId="294"/>
            <ac:spMk id="2" creationId="{1F9FD42B-95DB-44E4-ACC1-A5234C09E03E}"/>
          </ac:spMkLst>
        </pc:spChg>
        <pc:spChg chg="mod">
          <ac:chgData name="Shiwei Fang" userId="040b45b104065cfa" providerId="LiveId" clId="{2A0B88F0-C1F6-4C30-AEF1-20F4BAED5D0F}" dt="2017-11-12T01:25:27.531" v="5409" actId="20577"/>
          <ac:spMkLst>
            <pc:docMk/>
            <pc:sldMk cId="2109488911" sldId="294"/>
            <ac:spMk id="3" creationId="{88CB8EE8-B1A6-4589-8484-1F7B1906254B}"/>
          </ac:spMkLst>
        </pc:spChg>
      </pc:sldChg>
      <pc:sldChg chg="modSp add modAnim">
        <pc:chgData name="Shiwei Fang" userId="040b45b104065cfa" providerId="LiveId" clId="{2A0B88F0-C1F6-4C30-AEF1-20F4BAED5D0F}" dt="2017-11-12T02:25:32.032" v="5995" actId="1076"/>
        <pc:sldMkLst>
          <pc:docMk/>
          <pc:sldMk cId="1170563010" sldId="295"/>
        </pc:sldMkLst>
        <pc:spChg chg="mod">
          <ac:chgData name="Shiwei Fang" userId="040b45b104065cfa" providerId="LiveId" clId="{2A0B88F0-C1F6-4C30-AEF1-20F4BAED5D0F}" dt="2017-11-12T01:44:41.105" v="5656" actId="20577"/>
          <ac:spMkLst>
            <pc:docMk/>
            <pc:sldMk cId="1170563010" sldId="295"/>
            <ac:spMk id="2" creationId="{CEF8A5F9-3E01-44D9-AC91-E8002FFE1592}"/>
          </ac:spMkLst>
        </pc:spChg>
        <pc:spChg chg="mod">
          <ac:chgData name="Shiwei Fang" userId="040b45b104065cfa" providerId="LiveId" clId="{2A0B88F0-C1F6-4C30-AEF1-20F4BAED5D0F}" dt="2017-11-12T02:25:21.377" v="5993" actId="20577"/>
          <ac:spMkLst>
            <pc:docMk/>
            <pc:sldMk cId="1170563010" sldId="295"/>
            <ac:spMk id="3" creationId="{715DE803-2802-44B9-ACDE-8ABE88370355}"/>
          </ac:spMkLst>
        </pc:spChg>
      </pc:sldChg>
      <pc:sldChg chg="addSp modSp add">
        <pc:chgData name="Shiwei Fang" userId="040b45b104065cfa" providerId="LiveId" clId="{2A0B88F0-C1F6-4C30-AEF1-20F4BAED5D0F}" dt="2017-11-12T02:26:16.258" v="6014" actId="1076"/>
        <pc:sldMkLst>
          <pc:docMk/>
          <pc:sldMk cId="4151105092" sldId="296"/>
        </pc:sldMkLst>
        <pc:spChg chg="mod">
          <ac:chgData name="Shiwei Fang" userId="040b45b104065cfa" providerId="LiveId" clId="{2A0B88F0-C1F6-4C30-AEF1-20F4BAED5D0F}" dt="2017-11-12T02:25:44.997" v="6012" actId="20577"/>
          <ac:spMkLst>
            <pc:docMk/>
            <pc:sldMk cId="4151105092" sldId="296"/>
            <ac:spMk id="2" creationId="{EA07BCDD-81A8-4443-93F2-1C5FB23F75BF}"/>
          </ac:spMkLst>
        </pc:spChg>
        <pc:picChg chg="add mod">
          <ac:chgData name="Shiwei Fang" userId="040b45b104065cfa" providerId="LiveId" clId="{2A0B88F0-C1F6-4C30-AEF1-20F4BAED5D0F}" dt="2017-11-12T02:26:16.258" v="6014" actId="1076"/>
          <ac:picMkLst>
            <pc:docMk/>
            <pc:sldMk cId="4151105092" sldId="296"/>
            <ac:picMk id="4" creationId="{4FC87CC9-AE57-407D-B968-FBB52BEEEBD2}"/>
          </ac:picMkLst>
        </pc:picChg>
      </pc:sldChg>
      <pc:sldChg chg="addSp delSp modSp add">
        <pc:chgData name="Shiwei Fang" userId="040b45b104065cfa" providerId="LiveId" clId="{2A0B88F0-C1F6-4C30-AEF1-20F4BAED5D0F}" dt="2017-11-12T03:29:38.065" v="7662" actId="1076"/>
        <pc:sldMkLst>
          <pc:docMk/>
          <pc:sldMk cId="3570903622" sldId="297"/>
        </pc:sldMkLst>
        <pc:spChg chg="mod">
          <ac:chgData name="Shiwei Fang" userId="040b45b104065cfa" providerId="LiveId" clId="{2A0B88F0-C1F6-4C30-AEF1-20F4BAED5D0F}" dt="2017-11-12T03:29:30.140" v="7660" actId="20577"/>
          <ac:spMkLst>
            <pc:docMk/>
            <pc:sldMk cId="3570903622" sldId="297"/>
            <ac:spMk id="3" creationId="{7840693E-0888-4B9A-B61C-B61D623DD45F}"/>
          </ac:spMkLst>
        </pc:spChg>
        <pc:picChg chg="del">
          <ac:chgData name="Shiwei Fang" userId="040b45b104065cfa" providerId="LiveId" clId="{2A0B88F0-C1F6-4C30-AEF1-20F4BAED5D0F}" dt="2017-11-12T02:26:30.335" v="6016" actId="478"/>
          <ac:picMkLst>
            <pc:docMk/>
            <pc:sldMk cId="3570903622" sldId="297"/>
            <ac:picMk id="4" creationId="{4FC87CC9-AE57-407D-B968-FBB52BEEEBD2}"/>
          </ac:picMkLst>
        </pc:picChg>
        <pc:picChg chg="add mod">
          <ac:chgData name="Shiwei Fang" userId="040b45b104065cfa" providerId="LiveId" clId="{2A0B88F0-C1F6-4C30-AEF1-20F4BAED5D0F}" dt="2017-11-12T03:29:38.065" v="7662" actId="1076"/>
          <ac:picMkLst>
            <pc:docMk/>
            <pc:sldMk cId="3570903622" sldId="297"/>
            <ac:picMk id="5" creationId="{026F97E8-01F0-4BF5-8515-7497CED62978}"/>
          </ac:picMkLst>
        </pc:picChg>
      </pc:sldChg>
      <pc:sldChg chg="addSp delSp modSp add">
        <pc:chgData name="Shiwei Fang" userId="040b45b104065cfa" providerId="LiveId" clId="{2A0B88F0-C1F6-4C30-AEF1-20F4BAED5D0F}" dt="2017-11-12T02:27:26.819" v="6022" actId="1076"/>
        <pc:sldMkLst>
          <pc:docMk/>
          <pc:sldMk cId="120638610" sldId="298"/>
        </pc:sldMkLst>
        <pc:picChg chg="add mod">
          <ac:chgData name="Shiwei Fang" userId="040b45b104065cfa" providerId="LiveId" clId="{2A0B88F0-C1F6-4C30-AEF1-20F4BAED5D0F}" dt="2017-11-12T02:27:26.819" v="6022" actId="1076"/>
          <ac:picMkLst>
            <pc:docMk/>
            <pc:sldMk cId="120638610" sldId="298"/>
            <ac:picMk id="4" creationId="{D611AEC1-0067-4EAB-B01D-490546A3ACB3}"/>
          </ac:picMkLst>
        </pc:picChg>
        <pc:picChg chg="del">
          <ac:chgData name="Shiwei Fang" userId="040b45b104065cfa" providerId="LiveId" clId="{2A0B88F0-C1F6-4C30-AEF1-20F4BAED5D0F}" dt="2017-11-12T02:27:21.209" v="6020" actId="478"/>
          <ac:picMkLst>
            <pc:docMk/>
            <pc:sldMk cId="120638610" sldId="298"/>
            <ac:picMk id="5" creationId="{026F97E8-01F0-4BF5-8515-7497CED62978}"/>
          </ac:picMkLst>
        </pc:picChg>
      </pc:sldChg>
      <pc:sldChg chg="modSp add">
        <pc:chgData name="Shiwei Fang" userId="040b45b104065cfa" providerId="LiveId" clId="{2A0B88F0-C1F6-4C30-AEF1-20F4BAED5D0F}" dt="2017-11-12T02:41:00.329" v="6270" actId="20577"/>
        <pc:sldMkLst>
          <pc:docMk/>
          <pc:sldMk cId="1955037979" sldId="299"/>
        </pc:sldMkLst>
        <pc:spChg chg="mod">
          <ac:chgData name="Shiwei Fang" userId="040b45b104065cfa" providerId="LiveId" clId="{2A0B88F0-C1F6-4C30-AEF1-20F4BAED5D0F}" dt="2017-11-12T02:27:54.593" v="6038" actId="20577"/>
          <ac:spMkLst>
            <pc:docMk/>
            <pc:sldMk cId="1955037979" sldId="299"/>
            <ac:spMk id="2" creationId="{3FC7F52E-4558-4878-91D5-8485BC7E7216}"/>
          </ac:spMkLst>
        </pc:spChg>
        <pc:spChg chg="mod">
          <ac:chgData name="Shiwei Fang" userId="040b45b104065cfa" providerId="LiveId" clId="{2A0B88F0-C1F6-4C30-AEF1-20F4BAED5D0F}" dt="2017-11-12T02:41:00.329" v="6270" actId="20577"/>
          <ac:spMkLst>
            <pc:docMk/>
            <pc:sldMk cId="1955037979" sldId="299"/>
            <ac:spMk id="3" creationId="{0F99AC0C-D647-41A4-8034-FC68149BDAA4}"/>
          </ac:spMkLst>
        </pc:spChg>
      </pc:sldChg>
      <pc:sldChg chg="addSp delSp modSp add modAnim">
        <pc:chgData name="Shiwei Fang" userId="040b45b104065cfa" providerId="LiveId" clId="{2A0B88F0-C1F6-4C30-AEF1-20F4BAED5D0F}" dt="2017-11-12T02:39:24.758" v="6184" actId="20577"/>
        <pc:sldMkLst>
          <pc:docMk/>
          <pc:sldMk cId="10955126" sldId="300"/>
        </pc:sldMkLst>
        <pc:spChg chg="mod">
          <ac:chgData name="Shiwei Fang" userId="040b45b104065cfa" providerId="LiveId" clId="{2A0B88F0-C1F6-4C30-AEF1-20F4BAED5D0F}" dt="2017-11-12T02:39:24.758" v="6184" actId="20577"/>
          <ac:spMkLst>
            <pc:docMk/>
            <pc:sldMk cId="10955126" sldId="300"/>
            <ac:spMk id="2" creationId="{FEE1811F-ADF0-4E22-A511-27490C847C82}"/>
          </ac:spMkLst>
        </pc:spChg>
        <pc:spChg chg="add mod">
          <ac:chgData name="Shiwei Fang" userId="040b45b104065cfa" providerId="LiveId" clId="{2A0B88F0-C1F6-4C30-AEF1-20F4BAED5D0F}" dt="2017-11-12T02:29:57.123" v="6119" actId="1076"/>
          <ac:spMkLst>
            <pc:docMk/>
            <pc:sldMk cId="10955126" sldId="300"/>
            <ac:spMk id="4" creationId="{2BA0B032-B4D7-4A55-BBE8-FE4E274C2FE1}"/>
          </ac:spMkLst>
        </pc:spChg>
        <pc:spChg chg="add mod">
          <ac:chgData name="Shiwei Fang" userId="040b45b104065cfa" providerId="LiveId" clId="{2A0B88F0-C1F6-4C30-AEF1-20F4BAED5D0F}" dt="2017-11-12T02:30:01.774" v="6128" actId="20577"/>
          <ac:spMkLst>
            <pc:docMk/>
            <pc:sldMk cId="10955126" sldId="300"/>
            <ac:spMk id="5" creationId="{A51B0493-64A3-4950-9DFB-F7CE2D60FEB0}"/>
          </ac:spMkLst>
        </pc:spChg>
        <pc:spChg chg="add mod">
          <ac:chgData name="Shiwei Fang" userId="040b45b104065cfa" providerId="LiveId" clId="{2A0B88F0-C1F6-4C30-AEF1-20F4BAED5D0F}" dt="2017-11-12T02:30:06.648" v="6132" actId="20577"/>
          <ac:spMkLst>
            <pc:docMk/>
            <pc:sldMk cId="10955126" sldId="300"/>
            <ac:spMk id="6" creationId="{4B6D60A3-E0F4-4D40-83A0-C2EF99E953DF}"/>
          </ac:spMkLst>
        </pc:spChg>
        <pc:spChg chg="add mod">
          <ac:chgData name="Shiwei Fang" userId="040b45b104065cfa" providerId="LiveId" clId="{2A0B88F0-C1F6-4C30-AEF1-20F4BAED5D0F}" dt="2017-11-12T02:30:19.983" v="6134" actId="1076"/>
          <ac:spMkLst>
            <pc:docMk/>
            <pc:sldMk cId="10955126" sldId="300"/>
            <ac:spMk id="7" creationId="{A707A484-2494-471E-8EBC-A485BF3B9840}"/>
          </ac:spMkLst>
        </pc:spChg>
        <pc:spChg chg="add mod">
          <ac:chgData name="Shiwei Fang" userId="040b45b104065cfa" providerId="LiveId" clId="{2A0B88F0-C1F6-4C30-AEF1-20F4BAED5D0F}" dt="2017-11-12T02:30:24.913" v="6136" actId="1076"/>
          <ac:spMkLst>
            <pc:docMk/>
            <pc:sldMk cId="10955126" sldId="300"/>
            <ac:spMk id="8" creationId="{48C65601-8BA3-4A98-8F02-DA6614F99EF1}"/>
          </ac:spMkLst>
        </pc:spChg>
        <pc:spChg chg="add del mod">
          <ac:chgData name="Shiwei Fang" userId="040b45b104065cfa" providerId="LiveId" clId="{2A0B88F0-C1F6-4C30-AEF1-20F4BAED5D0F}" dt="2017-11-12T02:31:09.647" v="6138" actId="478"/>
          <ac:spMkLst>
            <pc:docMk/>
            <pc:sldMk cId="10955126" sldId="300"/>
            <ac:spMk id="9" creationId="{AC6E6ACC-D2B1-4B94-B1A6-D66E91FC41EB}"/>
          </ac:spMkLst>
        </pc:spChg>
        <pc:spChg chg="add mod">
          <ac:chgData name="Shiwei Fang" userId="040b45b104065cfa" providerId="LiveId" clId="{2A0B88F0-C1F6-4C30-AEF1-20F4BAED5D0F}" dt="2017-11-12T02:32:14.878" v="6149" actId="14100"/>
          <ac:spMkLst>
            <pc:docMk/>
            <pc:sldMk cId="10955126" sldId="300"/>
            <ac:spMk id="10" creationId="{A83E2BC5-8A70-4740-8481-767B53DB0C0F}"/>
          </ac:spMkLst>
        </pc:spChg>
        <pc:spChg chg="add del mod">
          <ac:chgData name="Shiwei Fang" userId="040b45b104065cfa" providerId="LiveId" clId="{2A0B88F0-C1F6-4C30-AEF1-20F4BAED5D0F}" dt="2017-11-12T02:32:42.857" v="6158" actId="478"/>
          <ac:spMkLst>
            <pc:docMk/>
            <pc:sldMk cId="10955126" sldId="300"/>
            <ac:spMk id="11" creationId="{C581080C-7000-42CD-A4AE-DDFB09D5DE7C}"/>
          </ac:spMkLst>
        </pc:spChg>
        <pc:spChg chg="add mod">
          <ac:chgData name="Shiwei Fang" userId="040b45b104065cfa" providerId="LiveId" clId="{2A0B88F0-C1F6-4C30-AEF1-20F4BAED5D0F}" dt="2017-11-12T02:34:08.925" v="6168" actId="14100"/>
          <ac:spMkLst>
            <pc:docMk/>
            <pc:sldMk cId="10955126" sldId="300"/>
            <ac:spMk id="12" creationId="{C5C74187-5AD9-4875-8B9C-BD41789F67AE}"/>
          </ac:spMkLst>
        </pc:spChg>
      </pc:sldChg>
      <pc:sldChg chg="modSp add modAnim">
        <pc:chgData name="Shiwei Fang" userId="040b45b104065cfa" providerId="LiveId" clId="{2A0B88F0-C1F6-4C30-AEF1-20F4BAED5D0F}" dt="2017-11-12T02:52:21.964" v="6482" actId="1076"/>
        <pc:sldMkLst>
          <pc:docMk/>
          <pc:sldMk cId="2354481598" sldId="301"/>
        </pc:sldMkLst>
        <pc:spChg chg="mod">
          <ac:chgData name="Shiwei Fang" userId="040b45b104065cfa" providerId="LiveId" clId="{2A0B88F0-C1F6-4C30-AEF1-20F4BAED5D0F}" dt="2017-11-12T02:46:58.656" v="6288" actId="20577"/>
          <ac:spMkLst>
            <pc:docMk/>
            <pc:sldMk cId="2354481598" sldId="301"/>
            <ac:spMk id="2" creationId="{DFD3E1FC-6B85-4F54-B0D6-2963CB3BF718}"/>
          </ac:spMkLst>
        </pc:spChg>
        <pc:spChg chg="mod">
          <ac:chgData name="Shiwei Fang" userId="040b45b104065cfa" providerId="LiveId" clId="{2A0B88F0-C1F6-4C30-AEF1-20F4BAED5D0F}" dt="2017-11-12T02:50:13.241" v="6470" actId="20577"/>
          <ac:spMkLst>
            <pc:docMk/>
            <pc:sldMk cId="2354481598" sldId="301"/>
            <ac:spMk id="3" creationId="{8739684E-17AA-4CAD-8B9B-0043C5E3E03D}"/>
          </ac:spMkLst>
        </pc:spChg>
      </pc:sldChg>
      <pc:sldChg chg="addSp delSp modSp add">
        <pc:chgData name="Shiwei Fang" userId="040b45b104065cfa" providerId="LiveId" clId="{2A0B88F0-C1F6-4C30-AEF1-20F4BAED5D0F}" dt="2017-11-12T02:52:08.726" v="6480" actId="1076"/>
        <pc:sldMkLst>
          <pc:docMk/>
          <pc:sldMk cId="3652624621" sldId="302"/>
        </pc:sldMkLst>
        <pc:spChg chg="del">
          <ac:chgData name="Shiwei Fang" userId="040b45b104065cfa" providerId="LiveId" clId="{2A0B88F0-C1F6-4C30-AEF1-20F4BAED5D0F}" dt="2017-11-12T02:52:04.568" v="6479" actId="478"/>
          <ac:spMkLst>
            <pc:docMk/>
            <pc:sldMk cId="3652624621" sldId="302"/>
            <ac:spMk id="2" creationId="{B388A12D-A8F5-4EAF-8CAE-22C4C85EC54C}"/>
          </ac:spMkLst>
        </pc:spChg>
        <pc:spChg chg="del">
          <ac:chgData name="Shiwei Fang" userId="040b45b104065cfa" providerId="LiveId" clId="{2A0B88F0-C1F6-4C30-AEF1-20F4BAED5D0F}" dt="2017-11-12T02:52:01.702" v="6478" actId="478"/>
          <ac:spMkLst>
            <pc:docMk/>
            <pc:sldMk cId="3652624621" sldId="302"/>
            <ac:spMk id="3" creationId="{EC7998C7-BDD5-4F4C-8BE0-55B5939CEA9E}"/>
          </ac:spMkLst>
        </pc:spChg>
        <pc:spChg chg="add mod">
          <ac:chgData name="Shiwei Fang" userId="040b45b104065cfa" providerId="LiveId" clId="{2A0B88F0-C1F6-4C30-AEF1-20F4BAED5D0F}" dt="2017-11-12T02:51:58.667" v="6477" actId="1076"/>
          <ac:spMkLst>
            <pc:docMk/>
            <pc:sldMk cId="3652624621" sldId="302"/>
            <ac:spMk id="5" creationId="{4D048516-0799-4BE3-BDB7-AEED22861186}"/>
          </ac:spMkLst>
        </pc:spChg>
        <pc:picChg chg="add mod">
          <ac:chgData name="Shiwei Fang" userId="040b45b104065cfa" providerId="LiveId" clId="{2A0B88F0-C1F6-4C30-AEF1-20F4BAED5D0F}" dt="2017-11-12T02:52:08.726" v="6480" actId="1076"/>
          <ac:picMkLst>
            <pc:docMk/>
            <pc:sldMk cId="3652624621" sldId="302"/>
            <ac:picMk id="4" creationId="{9EB441C5-4AB0-49DD-A787-8FE51029945A}"/>
          </ac:picMkLst>
        </pc:picChg>
      </pc:sldChg>
      <pc:sldChg chg="modSp add">
        <pc:chgData name="Shiwei Fang" userId="040b45b104065cfa" providerId="LiveId" clId="{2A0B88F0-C1F6-4C30-AEF1-20F4BAED5D0F}" dt="2017-11-12T03:06:28.653" v="6919" actId="20577"/>
        <pc:sldMkLst>
          <pc:docMk/>
          <pc:sldMk cId="975895484" sldId="303"/>
        </pc:sldMkLst>
        <pc:spChg chg="mod">
          <ac:chgData name="Shiwei Fang" userId="040b45b104065cfa" providerId="LiveId" clId="{2A0B88F0-C1F6-4C30-AEF1-20F4BAED5D0F}" dt="2017-11-12T03:03:53.312" v="6522" actId="20577"/>
          <ac:spMkLst>
            <pc:docMk/>
            <pc:sldMk cId="975895484" sldId="303"/>
            <ac:spMk id="2" creationId="{BBF871CA-BF43-40E7-9FBF-B93070AE7A4C}"/>
          </ac:spMkLst>
        </pc:spChg>
        <pc:spChg chg="mod">
          <ac:chgData name="Shiwei Fang" userId="040b45b104065cfa" providerId="LiveId" clId="{2A0B88F0-C1F6-4C30-AEF1-20F4BAED5D0F}" dt="2017-11-12T03:06:28.653" v="6919" actId="20577"/>
          <ac:spMkLst>
            <pc:docMk/>
            <pc:sldMk cId="975895484" sldId="303"/>
            <ac:spMk id="3" creationId="{20BF45C9-0FA0-4F1C-87C5-EFB3571B2AA9}"/>
          </ac:spMkLst>
        </pc:spChg>
      </pc:sldChg>
      <pc:sldChg chg="addSp delSp modSp add">
        <pc:chgData name="Shiwei Fang" userId="040b45b104065cfa" providerId="LiveId" clId="{2A0B88F0-C1F6-4C30-AEF1-20F4BAED5D0F}" dt="2017-11-12T03:08:34.599" v="6944" actId="1076"/>
        <pc:sldMkLst>
          <pc:docMk/>
          <pc:sldMk cId="3349579889" sldId="304"/>
        </pc:sldMkLst>
        <pc:spChg chg="del">
          <ac:chgData name="Shiwei Fang" userId="040b45b104065cfa" providerId="LiveId" clId="{2A0B88F0-C1F6-4C30-AEF1-20F4BAED5D0F}" dt="2017-11-12T03:06:36.393" v="6921" actId="478"/>
          <ac:spMkLst>
            <pc:docMk/>
            <pc:sldMk cId="3349579889" sldId="304"/>
            <ac:spMk id="2" creationId="{34A38B44-CD89-4C11-9D4D-ED2F23447E33}"/>
          </ac:spMkLst>
        </pc:spChg>
        <pc:spChg chg="del mod">
          <ac:chgData name="Shiwei Fang" userId="040b45b104065cfa" providerId="LiveId" clId="{2A0B88F0-C1F6-4C30-AEF1-20F4BAED5D0F}" dt="2017-11-12T03:06:39.135" v="6923" actId="478"/>
          <ac:spMkLst>
            <pc:docMk/>
            <pc:sldMk cId="3349579889" sldId="304"/>
            <ac:spMk id="3" creationId="{6759B894-B215-4E2E-AEBE-DB703CAF2A27}"/>
          </ac:spMkLst>
        </pc:spChg>
        <pc:spChg chg="add del mod">
          <ac:chgData name="Shiwei Fang" userId="040b45b104065cfa" providerId="LiveId" clId="{2A0B88F0-C1F6-4C30-AEF1-20F4BAED5D0F}" dt="2017-11-12T03:08:19.010" v="6941" actId="1076"/>
          <ac:spMkLst>
            <pc:docMk/>
            <pc:sldMk cId="3349579889" sldId="304"/>
            <ac:spMk id="7" creationId="{A1AF4D87-A099-480A-8899-D91765E22A1B}"/>
          </ac:spMkLst>
        </pc:spChg>
        <pc:spChg chg="add mod">
          <ac:chgData name="Shiwei Fang" userId="040b45b104065cfa" providerId="LiveId" clId="{2A0B88F0-C1F6-4C30-AEF1-20F4BAED5D0F}" dt="2017-11-12T03:08:34.599" v="6944" actId="1076"/>
          <ac:spMkLst>
            <pc:docMk/>
            <pc:sldMk cId="3349579889" sldId="304"/>
            <ac:spMk id="8" creationId="{9205D7B1-F48D-4FD7-A870-6667974587EB}"/>
          </ac:spMkLst>
        </pc:spChg>
        <pc:picChg chg="add del mod">
          <ac:chgData name="Shiwei Fang" userId="040b45b104065cfa" providerId="LiveId" clId="{2A0B88F0-C1F6-4C30-AEF1-20F4BAED5D0F}" dt="2017-11-12T03:07:10.359" v="6926" actId="478"/>
          <ac:picMkLst>
            <pc:docMk/>
            <pc:sldMk cId="3349579889" sldId="304"/>
            <ac:picMk id="4" creationId="{A334395F-7AD1-4D29-87B8-CB44BD9AED1C}"/>
          </ac:picMkLst>
        </pc:picChg>
        <pc:picChg chg="add mod">
          <ac:chgData name="Shiwei Fang" userId="040b45b104065cfa" providerId="LiveId" clId="{2A0B88F0-C1F6-4C30-AEF1-20F4BAED5D0F}" dt="2017-11-12T03:07:40.787" v="6933" actId="1076"/>
          <ac:picMkLst>
            <pc:docMk/>
            <pc:sldMk cId="3349579889" sldId="304"/>
            <ac:picMk id="5" creationId="{A2F89659-73B5-48DA-BE1B-F66832C353E7}"/>
          </ac:picMkLst>
        </pc:picChg>
        <pc:picChg chg="add mod">
          <ac:chgData name="Shiwei Fang" userId="040b45b104065cfa" providerId="LiveId" clId="{2A0B88F0-C1F6-4C30-AEF1-20F4BAED5D0F}" dt="2017-11-12T03:08:06.036" v="6939" actId="1076"/>
          <ac:picMkLst>
            <pc:docMk/>
            <pc:sldMk cId="3349579889" sldId="304"/>
            <ac:picMk id="6" creationId="{B619EFA3-3CF1-4936-BED4-7CB2CB0B67B9}"/>
          </ac:picMkLst>
        </pc:picChg>
      </pc:sldChg>
      <pc:sldChg chg="addSp delSp add">
        <pc:chgData name="Shiwei Fang" userId="040b45b104065cfa" providerId="LiveId" clId="{2A0B88F0-C1F6-4C30-AEF1-20F4BAED5D0F}" dt="2017-11-12T03:09:32.574" v="6947" actId="1076"/>
        <pc:sldMkLst>
          <pc:docMk/>
          <pc:sldMk cId="2926815277" sldId="305"/>
        </pc:sldMkLst>
        <pc:picChg chg="add">
          <ac:chgData name="Shiwei Fang" userId="040b45b104065cfa" providerId="LiveId" clId="{2A0B88F0-C1F6-4C30-AEF1-20F4BAED5D0F}" dt="2017-11-12T03:09:32.574" v="6947" actId="1076"/>
          <ac:picMkLst>
            <pc:docMk/>
            <pc:sldMk cId="2926815277" sldId="305"/>
            <ac:picMk id="2" creationId="{4E7D8289-6D25-4542-BD38-BC3880119D1B}"/>
          </ac:picMkLst>
        </pc:picChg>
        <pc:picChg chg="del">
          <ac:chgData name="Shiwei Fang" userId="040b45b104065cfa" providerId="LiveId" clId="{2A0B88F0-C1F6-4C30-AEF1-20F4BAED5D0F}" dt="2017-11-12T03:08:47.085" v="6946" actId="478"/>
          <ac:picMkLst>
            <pc:docMk/>
            <pc:sldMk cId="2926815277" sldId="305"/>
            <ac:picMk id="5" creationId="{A2F89659-73B5-48DA-BE1B-F66832C353E7}"/>
          </ac:picMkLst>
        </pc:picChg>
        <pc:picChg chg="del">
          <ac:chgData name="Shiwei Fang" userId="040b45b104065cfa" providerId="LiveId" clId="{2A0B88F0-C1F6-4C30-AEF1-20F4BAED5D0F}" dt="2017-11-12T03:08:47.085" v="6946" actId="478"/>
          <ac:picMkLst>
            <pc:docMk/>
            <pc:sldMk cId="2926815277" sldId="305"/>
            <ac:picMk id="6" creationId="{B619EFA3-3CF1-4936-BED4-7CB2CB0B67B9}"/>
          </ac:picMkLst>
        </pc:picChg>
      </pc:sldChg>
      <pc:sldChg chg="modSp add">
        <pc:chgData name="Shiwei Fang" userId="040b45b104065cfa" providerId="LiveId" clId="{2A0B88F0-C1F6-4C30-AEF1-20F4BAED5D0F}" dt="2017-11-12T03:12:33.120" v="7293" actId="20577"/>
        <pc:sldMkLst>
          <pc:docMk/>
          <pc:sldMk cId="983351494" sldId="306"/>
        </pc:sldMkLst>
        <pc:spChg chg="mod">
          <ac:chgData name="Shiwei Fang" userId="040b45b104065cfa" providerId="LiveId" clId="{2A0B88F0-C1F6-4C30-AEF1-20F4BAED5D0F}" dt="2017-11-12T03:09:41.800" v="6955" actId="20577"/>
          <ac:spMkLst>
            <pc:docMk/>
            <pc:sldMk cId="983351494" sldId="306"/>
            <ac:spMk id="2" creationId="{3258DF3C-006D-40D1-8153-20A9D512874C}"/>
          </ac:spMkLst>
        </pc:spChg>
        <pc:spChg chg="mod">
          <ac:chgData name="Shiwei Fang" userId="040b45b104065cfa" providerId="LiveId" clId="{2A0B88F0-C1F6-4C30-AEF1-20F4BAED5D0F}" dt="2017-11-12T03:12:33.120" v="7293" actId="20577"/>
          <ac:spMkLst>
            <pc:docMk/>
            <pc:sldMk cId="983351494" sldId="306"/>
            <ac:spMk id="3" creationId="{FF66EABF-380D-49F0-81B2-D956F57BAC4B}"/>
          </ac:spMkLst>
        </pc:spChg>
      </pc:sldChg>
      <pc:sldChg chg="add del">
        <pc:chgData name="Shiwei Fang" userId="040b45b104065cfa" providerId="LiveId" clId="{2A0B88F0-C1F6-4C30-AEF1-20F4BAED5D0F}" dt="2017-11-12T03:12:56.284" v="7320" actId="2696"/>
        <pc:sldMkLst>
          <pc:docMk/>
          <pc:sldMk cId="2112533720" sldId="307"/>
        </pc:sldMkLst>
      </pc:sldChg>
      <pc:sldChg chg="modSp add">
        <pc:chgData name="Shiwei Fang" userId="040b45b104065cfa" providerId="LiveId" clId="{2A0B88F0-C1F6-4C30-AEF1-20F4BAED5D0F}" dt="2017-11-12T03:12:51.856" v="7319" actId="20577"/>
        <pc:sldMkLst>
          <pc:docMk/>
          <pc:sldMk cId="2744077915" sldId="308"/>
        </pc:sldMkLst>
        <pc:spChg chg="mod">
          <ac:chgData name="Shiwei Fang" userId="040b45b104065cfa" providerId="LiveId" clId="{2A0B88F0-C1F6-4C30-AEF1-20F4BAED5D0F}" dt="2017-11-12T03:12:46.889" v="7304" actId="20577"/>
          <ac:spMkLst>
            <pc:docMk/>
            <pc:sldMk cId="2744077915" sldId="308"/>
            <ac:spMk id="2" creationId="{9B13367D-0280-4BC0-A2B2-9F09D15F7EB2}"/>
          </ac:spMkLst>
        </pc:spChg>
        <pc:spChg chg="mod">
          <ac:chgData name="Shiwei Fang" userId="040b45b104065cfa" providerId="LiveId" clId="{2A0B88F0-C1F6-4C30-AEF1-20F4BAED5D0F}" dt="2017-11-12T03:12:51.856" v="7319" actId="20577"/>
          <ac:spMkLst>
            <pc:docMk/>
            <pc:sldMk cId="2744077915" sldId="308"/>
            <ac:spMk id="3" creationId="{A68E120A-7E88-4C90-BF80-76FC221E0EF1}"/>
          </ac:spMkLst>
        </pc:spChg>
      </pc:sldChg>
      <pc:sldChg chg="modSp add">
        <pc:chgData name="Shiwei Fang" userId="040b45b104065cfa" providerId="LiveId" clId="{2A0B88F0-C1F6-4C30-AEF1-20F4BAED5D0F}" dt="2017-11-12T03:20:40.639" v="7558" actId="20577"/>
        <pc:sldMkLst>
          <pc:docMk/>
          <pc:sldMk cId="875952874" sldId="309"/>
        </pc:sldMkLst>
        <pc:spChg chg="mod">
          <ac:chgData name="Shiwei Fang" userId="040b45b104065cfa" providerId="LiveId" clId="{2A0B88F0-C1F6-4C30-AEF1-20F4BAED5D0F}" dt="2017-11-12T03:13:23.632" v="7354" actId="20577"/>
          <ac:spMkLst>
            <pc:docMk/>
            <pc:sldMk cId="875952874" sldId="309"/>
            <ac:spMk id="2" creationId="{99560320-C724-4026-9DF3-EC65196A4687}"/>
          </ac:spMkLst>
        </pc:spChg>
        <pc:spChg chg="mod">
          <ac:chgData name="Shiwei Fang" userId="040b45b104065cfa" providerId="LiveId" clId="{2A0B88F0-C1F6-4C30-AEF1-20F4BAED5D0F}" dt="2017-11-12T03:20:40.639" v="7558" actId="20577"/>
          <ac:spMkLst>
            <pc:docMk/>
            <pc:sldMk cId="875952874" sldId="309"/>
            <ac:spMk id="3" creationId="{87A11057-3516-40E2-B1F9-48F08315E60E}"/>
          </ac:spMkLst>
        </pc:spChg>
      </pc:sldChg>
      <pc:sldChg chg="addSp delSp modSp add">
        <pc:chgData name="Shiwei Fang" userId="040b45b104065cfa" providerId="LiveId" clId="{2A0B88F0-C1F6-4C30-AEF1-20F4BAED5D0F}" dt="2017-11-12T03:24:49.131" v="7564" actId="478"/>
        <pc:sldMkLst>
          <pc:docMk/>
          <pc:sldMk cId="3177483091" sldId="310"/>
        </pc:sldMkLst>
        <pc:spChg chg="del">
          <ac:chgData name="Shiwei Fang" userId="040b45b104065cfa" providerId="LiveId" clId="{2A0B88F0-C1F6-4C30-AEF1-20F4BAED5D0F}" dt="2017-11-12T03:24:49.131" v="7564" actId="478"/>
          <ac:spMkLst>
            <pc:docMk/>
            <pc:sldMk cId="3177483091" sldId="310"/>
            <ac:spMk id="2" creationId="{879B27D8-430B-4C4C-8009-5DCA4B4D73B3}"/>
          </ac:spMkLst>
        </pc:spChg>
        <pc:spChg chg="del">
          <ac:chgData name="Shiwei Fang" userId="040b45b104065cfa" providerId="LiveId" clId="{2A0B88F0-C1F6-4C30-AEF1-20F4BAED5D0F}" dt="2017-11-12T03:24:39.673" v="7560" actId="478"/>
          <ac:spMkLst>
            <pc:docMk/>
            <pc:sldMk cId="3177483091" sldId="310"/>
            <ac:spMk id="3" creationId="{F20AF917-FAE6-43DA-9DE6-295AC3975A8E}"/>
          </ac:spMkLst>
        </pc:spChg>
        <pc:picChg chg="add mod">
          <ac:chgData name="Shiwei Fang" userId="040b45b104065cfa" providerId="LiveId" clId="{2A0B88F0-C1F6-4C30-AEF1-20F4BAED5D0F}" dt="2017-11-12T03:24:47.097" v="7563" actId="1076"/>
          <ac:picMkLst>
            <pc:docMk/>
            <pc:sldMk cId="3177483091" sldId="310"/>
            <ac:picMk id="4" creationId="{2A5BF578-D27B-41B4-BF96-051E7B65D4F8}"/>
          </ac:picMkLst>
        </pc:picChg>
      </pc:sldChg>
      <pc:sldChg chg="modSp add">
        <pc:chgData name="Shiwei Fang" userId="040b45b104065cfa" providerId="LiveId" clId="{2A0B88F0-C1F6-4C30-AEF1-20F4BAED5D0F}" dt="2017-11-12T03:27:25.460" v="7621" actId="20577"/>
        <pc:sldMkLst>
          <pc:docMk/>
          <pc:sldMk cId="2034758854" sldId="311"/>
        </pc:sldMkLst>
        <pc:spChg chg="mod">
          <ac:chgData name="Shiwei Fang" userId="040b45b104065cfa" providerId="LiveId" clId="{2A0B88F0-C1F6-4C30-AEF1-20F4BAED5D0F}" dt="2017-11-12T03:26:44.399" v="7587" actId="20577"/>
          <ac:spMkLst>
            <pc:docMk/>
            <pc:sldMk cId="2034758854" sldId="311"/>
            <ac:spMk id="2" creationId="{C0FD0D16-0414-4D45-8E45-0C186AEE91B1}"/>
          </ac:spMkLst>
        </pc:spChg>
        <pc:spChg chg="mod">
          <ac:chgData name="Shiwei Fang" userId="040b45b104065cfa" providerId="LiveId" clId="{2A0B88F0-C1F6-4C30-AEF1-20F4BAED5D0F}" dt="2017-11-12T03:27:25.460" v="7621" actId="20577"/>
          <ac:spMkLst>
            <pc:docMk/>
            <pc:sldMk cId="2034758854" sldId="311"/>
            <ac:spMk id="3" creationId="{ADC313C2-570C-4025-A0B3-F8A00B853A4E}"/>
          </ac:spMkLst>
        </pc:spChg>
      </pc:sldChg>
      <pc:sldChg chg="addSp delSp modSp add modNotesTx">
        <pc:chgData name="Shiwei Fang" userId="040b45b104065cfa" providerId="LiveId" clId="{2A0B88F0-C1F6-4C30-AEF1-20F4BAED5D0F}" dt="2017-11-14T04:02:31.978" v="8873" actId="20577"/>
        <pc:sldMkLst>
          <pc:docMk/>
          <pc:sldMk cId="171092724" sldId="312"/>
        </pc:sldMkLst>
        <pc:spChg chg="mod">
          <ac:chgData name="Shiwei Fang" userId="040b45b104065cfa" providerId="LiveId" clId="{2A0B88F0-C1F6-4C30-AEF1-20F4BAED5D0F}" dt="2017-11-14T03:18:01.566" v="7819" actId="20577"/>
          <ac:spMkLst>
            <pc:docMk/>
            <pc:sldMk cId="171092724" sldId="312"/>
            <ac:spMk id="2" creationId="{9B4E9F67-B5B9-4B98-A052-7E80C336B1B6}"/>
          </ac:spMkLst>
        </pc:spChg>
        <pc:spChg chg="add del">
          <ac:chgData name="Shiwei Fang" userId="040b45b104065cfa" providerId="LiveId" clId="{2A0B88F0-C1F6-4C30-AEF1-20F4BAED5D0F}" dt="2017-11-14T03:19:45.741" v="7824"/>
          <ac:spMkLst>
            <pc:docMk/>
            <pc:sldMk cId="171092724" sldId="312"/>
            <ac:spMk id="3" creationId="{A320002D-CF13-48C6-93FD-CDDEF2FAC80C}"/>
          </ac:spMkLst>
        </pc:spChg>
        <pc:spChg chg="add mod">
          <ac:chgData name="Shiwei Fang" userId="040b45b104065cfa" providerId="LiveId" clId="{2A0B88F0-C1F6-4C30-AEF1-20F4BAED5D0F}" dt="2017-11-14T03:20:19.184" v="7843" actId="1076"/>
          <ac:spMkLst>
            <pc:docMk/>
            <pc:sldMk cId="171092724" sldId="312"/>
            <ac:spMk id="8" creationId="{87D7A97A-3242-4BA5-A1DA-164AB7B1211E}"/>
          </ac:spMkLst>
        </pc:spChg>
        <pc:graphicFrameChg chg="add del mod">
          <ac:chgData name="Shiwei Fang" userId="040b45b104065cfa" providerId="LiveId" clId="{2A0B88F0-C1F6-4C30-AEF1-20F4BAED5D0F}" dt="2017-11-14T03:19:03.073" v="7821"/>
          <ac:graphicFrameMkLst>
            <pc:docMk/>
            <pc:sldMk cId="171092724" sldId="312"/>
            <ac:graphicFrameMk id="4" creationId="{915A5EA5-524C-437B-9311-CBCE24791671}"/>
          </ac:graphicFrameMkLst>
        </pc:graphicFrameChg>
        <pc:graphicFrameChg chg="add del mod">
          <ac:chgData name="Shiwei Fang" userId="040b45b104065cfa" providerId="LiveId" clId="{2A0B88F0-C1F6-4C30-AEF1-20F4BAED5D0F}" dt="2017-11-14T03:19:09.579" v="7823"/>
          <ac:graphicFrameMkLst>
            <pc:docMk/>
            <pc:sldMk cId="171092724" sldId="312"/>
            <ac:graphicFrameMk id="5" creationId="{2E044E7E-BD1A-4D90-97B9-445C43382F15}"/>
          </ac:graphicFrameMkLst>
        </pc:graphicFrameChg>
        <pc:picChg chg="add mod">
          <ac:chgData name="Shiwei Fang" userId="040b45b104065cfa" providerId="LiveId" clId="{2A0B88F0-C1F6-4C30-AEF1-20F4BAED5D0F}" dt="2017-11-14T03:19:45.741" v="7824"/>
          <ac:picMkLst>
            <pc:docMk/>
            <pc:sldMk cId="171092724" sldId="312"/>
            <ac:picMk id="7" creationId="{A938C080-E006-4D7B-8D7A-1FE0474FE386}"/>
          </ac:picMkLst>
        </pc:picChg>
      </pc:sldChg>
      <pc:sldChg chg="add del">
        <pc:chgData name="Shiwei Fang" userId="040b45b104065cfa" providerId="LiveId" clId="{2A0B88F0-C1F6-4C30-AEF1-20F4BAED5D0F}" dt="2017-11-14T02:57:52.535" v="7733"/>
        <pc:sldMkLst>
          <pc:docMk/>
          <pc:sldMk cId="4153020987" sldId="312"/>
        </pc:sldMkLst>
      </pc:sldChg>
      <pc:sldChg chg="add del">
        <pc:chgData name="Shiwei Fang" userId="040b45b104065cfa" providerId="LiveId" clId="{2A0B88F0-C1F6-4C30-AEF1-20F4BAED5D0F}" dt="2017-11-14T03:31:07.181" v="7845" actId="2696"/>
        <pc:sldMkLst>
          <pc:docMk/>
          <pc:sldMk cId="3322880876" sldId="313"/>
        </pc:sldMkLst>
      </pc:sldChg>
      <pc:sldChg chg="modSp add modNotesTx">
        <pc:chgData name="Shiwei Fang" userId="040b45b104065cfa" providerId="LiveId" clId="{2A0B88F0-C1F6-4C30-AEF1-20F4BAED5D0F}" dt="2017-11-14T04:30:56.859" v="9129" actId="20577"/>
        <pc:sldMkLst>
          <pc:docMk/>
          <pc:sldMk cId="3850083305" sldId="313"/>
        </pc:sldMkLst>
        <pc:spChg chg="mod">
          <ac:chgData name="Shiwei Fang" userId="040b45b104065cfa" providerId="LiveId" clId="{2A0B88F0-C1F6-4C30-AEF1-20F4BAED5D0F}" dt="2017-11-14T03:31:21.417" v="7861" actId="20577"/>
          <ac:spMkLst>
            <pc:docMk/>
            <pc:sldMk cId="3850083305" sldId="313"/>
            <ac:spMk id="2" creationId="{5A5F20F3-A64E-4E91-9D1D-DDF71896891E}"/>
          </ac:spMkLst>
        </pc:spChg>
        <pc:spChg chg="mod">
          <ac:chgData name="Shiwei Fang" userId="040b45b104065cfa" providerId="LiveId" clId="{2A0B88F0-C1F6-4C30-AEF1-20F4BAED5D0F}" dt="2017-11-14T03:31:24.731" v="7866" actId="20577"/>
          <ac:spMkLst>
            <pc:docMk/>
            <pc:sldMk cId="3850083305" sldId="313"/>
            <ac:spMk id="3" creationId="{F4BF5CD8-1335-41B7-81DF-4F744F688E8A}"/>
          </ac:spMkLst>
        </pc:spChg>
        <pc:spChg chg="mod">
          <ac:chgData name="Shiwei Fang" userId="040b45b104065cfa" providerId="LiveId" clId="{2A0B88F0-C1F6-4C30-AEF1-20F4BAED5D0F}" dt="2017-11-14T03:56:18.845" v="8728" actId="20577"/>
          <ac:spMkLst>
            <pc:docMk/>
            <pc:sldMk cId="3850083305" sldId="313"/>
            <ac:spMk id="4" creationId="{2D2D981B-A701-47BA-A6BE-629A7CFF4F0B}"/>
          </ac:spMkLst>
        </pc:spChg>
        <pc:spChg chg="mod">
          <ac:chgData name="Shiwei Fang" userId="040b45b104065cfa" providerId="LiveId" clId="{2A0B88F0-C1F6-4C30-AEF1-20F4BAED5D0F}" dt="2017-11-14T03:31:30.298" v="7871" actId="20577"/>
          <ac:spMkLst>
            <pc:docMk/>
            <pc:sldMk cId="3850083305" sldId="313"/>
            <ac:spMk id="5" creationId="{AF716602-832B-4A3C-BCAF-0D71F3986B4B}"/>
          </ac:spMkLst>
        </pc:spChg>
        <pc:spChg chg="mod">
          <ac:chgData name="Shiwei Fang" userId="040b45b104065cfa" providerId="LiveId" clId="{2A0B88F0-C1F6-4C30-AEF1-20F4BAED5D0F}" dt="2017-11-14T04:28:42.539" v="8916" actId="20577"/>
          <ac:spMkLst>
            <pc:docMk/>
            <pc:sldMk cId="3850083305" sldId="313"/>
            <ac:spMk id="6" creationId="{6F332E0A-53C4-43CD-A36C-5FAEC66130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179EB-CCFB-4F30-961C-FA67727B782A}"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1E969-D12B-4A64-B82A-3CA1B7F54D02}" type="slidenum">
              <a:rPr lang="en-US" smtClean="0"/>
              <a:t>‹#›</a:t>
            </a:fld>
            <a:endParaRPr lang="en-US"/>
          </a:p>
        </p:txBody>
      </p:sp>
    </p:spTree>
    <p:extLst>
      <p:ext uri="{BB962C8B-B14F-4D97-AF65-F5344CB8AC3E}">
        <p14:creationId xmlns:p14="http://schemas.microsoft.com/office/powerpoint/2010/main" val="245110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LiDAR works by measure the time of flight which is the time take for the laser pulse to hit the target and bounce back. Here is a block diagram of pulsed time of flight reference design. The two TDC 7200 chips are Time-to-Digital Converter which has a resolution of 55 ps. 5.5 x10^-11 seconds.</a:t>
            </a:r>
          </a:p>
        </p:txBody>
      </p:sp>
      <p:sp>
        <p:nvSpPr>
          <p:cNvPr id="4" name="Slide Number Placeholder 3"/>
          <p:cNvSpPr>
            <a:spLocks noGrp="1"/>
          </p:cNvSpPr>
          <p:nvPr>
            <p:ph type="sldNum" sz="quarter" idx="10"/>
          </p:nvPr>
        </p:nvSpPr>
        <p:spPr/>
        <p:txBody>
          <a:bodyPr/>
          <a:lstStyle/>
          <a:p>
            <a:fld id="{8871E969-D12B-4A64-B82A-3CA1B7F54D02}" type="slidenum">
              <a:rPr lang="en-US" smtClean="0"/>
              <a:t>6</a:t>
            </a:fld>
            <a:endParaRPr lang="en-US"/>
          </a:p>
        </p:txBody>
      </p:sp>
    </p:spTree>
    <p:extLst>
      <p:ext uri="{BB962C8B-B14F-4D97-AF65-F5344CB8AC3E}">
        <p14:creationId xmlns:p14="http://schemas.microsoft.com/office/powerpoint/2010/main" val="262245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paper state that given from different angles due to the motion of camera, the classification should be robust enough to not classify all the images from different angles wrong. But that’s not the case.</a:t>
            </a:r>
          </a:p>
        </p:txBody>
      </p:sp>
      <p:sp>
        <p:nvSpPr>
          <p:cNvPr id="4" name="Slide Number Placeholder 3"/>
          <p:cNvSpPr>
            <a:spLocks noGrp="1"/>
          </p:cNvSpPr>
          <p:nvPr>
            <p:ph type="sldNum" sz="quarter" idx="10"/>
          </p:nvPr>
        </p:nvSpPr>
        <p:spPr/>
        <p:txBody>
          <a:bodyPr/>
          <a:lstStyle/>
          <a:p>
            <a:fld id="{8871E969-D12B-4A64-B82A-3CA1B7F54D02}" type="slidenum">
              <a:rPr lang="en-US" smtClean="0"/>
              <a:t>22</a:t>
            </a:fld>
            <a:endParaRPr lang="en-US"/>
          </a:p>
        </p:txBody>
      </p:sp>
    </p:spTree>
    <p:extLst>
      <p:ext uri="{BB962C8B-B14F-4D97-AF65-F5344CB8AC3E}">
        <p14:creationId xmlns:p14="http://schemas.microsoft.com/office/powerpoint/2010/main" val="273445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WiFi</a:t>
            </a:r>
            <a:r>
              <a:rPr lang="en-US" dirty="0"/>
              <a:t> and Bluetooth is 2.4GHz. GSM phone around 900 Mhz.</a:t>
            </a:r>
          </a:p>
        </p:txBody>
      </p:sp>
      <p:sp>
        <p:nvSpPr>
          <p:cNvPr id="4" name="Slide Number Placeholder 3"/>
          <p:cNvSpPr>
            <a:spLocks noGrp="1"/>
          </p:cNvSpPr>
          <p:nvPr>
            <p:ph type="sldNum" sz="quarter" idx="10"/>
          </p:nvPr>
        </p:nvSpPr>
        <p:spPr/>
        <p:txBody>
          <a:bodyPr/>
          <a:lstStyle/>
          <a:p>
            <a:fld id="{8871E969-D12B-4A64-B82A-3CA1B7F54D02}" type="slidenum">
              <a:rPr lang="en-US" smtClean="0"/>
              <a:t>24</a:t>
            </a:fld>
            <a:endParaRPr lang="en-US"/>
          </a:p>
        </p:txBody>
      </p:sp>
    </p:spTree>
    <p:extLst>
      <p:ext uri="{BB962C8B-B14F-4D97-AF65-F5344CB8AC3E}">
        <p14:creationId xmlns:p14="http://schemas.microsoft.com/office/powerpoint/2010/main" val="356395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Autonomous car can work with limited sensing information , however, in such situation they can plan far ahead. Imaging if we can share all the data.</a:t>
            </a:r>
          </a:p>
        </p:txBody>
      </p:sp>
      <p:sp>
        <p:nvSpPr>
          <p:cNvPr id="4" name="Slide Number Placeholder 3"/>
          <p:cNvSpPr>
            <a:spLocks noGrp="1"/>
          </p:cNvSpPr>
          <p:nvPr>
            <p:ph type="sldNum" sz="quarter" idx="10"/>
          </p:nvPr>
        </p:nvSpPr>
        <p:spPr/>
        <p:txBody>
          <a:bodyPr/>
          <a:lstStyle/>
          <a:p>
            <a:fld id="{8871E969-D12B-4A64-B82A-3CA1B7F54D02}" type="slidenum">
              <a:rPr lang="en-US" smtClean="0"/>
              <a:t>30</a:t>
            </a:fld>
            <a:endParaRPr lang="en-US"/>
          </a:p>
        </p:txBody>
      </p:sp>
    </p:spTree>
    <p:extLst>
      <p:ext uri="{BB962C8B-B14F-4D97-AF65-F5344CB8AC3E}">
        <p14:creationId xmlns:p14="http://schemas.microsoft.com/office/powerpoint/2010/main" val="122194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report is done by Navigant Research. Compares companies ability to research and </a:t>
            </a:r>
          </a:p>
        </p:txBody>
      </p:sp>
      <p:sp>
        <p:nvSpPr>
          <p:cNvPr id="4" name="Slide Number Placeholder 3"/>
          <p:cNvSpPr>
            <a:spLocks noGrp="1"/>
          </p:cNvSpPr>
          <p:nvPr>
            <p:ph type="sldNum" sz="quarter" idx="10"/>
          </p:nvPr>
        </p:nvSpPr>
        <p:spPr/>
        <p:txBody>
          <a:bodyPr/>
          <a:lstStyle/>
          <a:p>
            <a:fld id="{8871E969-D12B-4A64-B82A-3CA1B7F54D02}" type="slidenum">
              <a:rPr lang="en-US" smtClean="0"/>
              <a:t>31</a:t>
            </a:fld>
            <a:endParaRPr lang="en-US"/>
          </a:p>
        </p:txBody>
      </p:sp>
    </p:spTree>
    <p:extLst>
      <p:ext uri="{BB962C8B-B14F-4D97-AF65-F5344CB8AC3E}">
        <p14:creationId xmlns:p14="http://schemas.microsoft.com/office/powerpoint/2010/main" val="176308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Tesla has </a:t>
            </a:r>
            <a:r>
              <a:rPr lang="en-US" dirty="0" err="1"/>
              <a:t>teo</a:t>
            </a:r>
            <a:r>
              <a:rPr lang="en-US" dirty="0"/>
              <a:t> generations of autopilot hardware, AP1 and AP2, AP3 is Mobileye EyeQ3, AP2 is in house development. Radar, camera, Nvidia GPUs.</a:t>
            </a:r>
          </a:p>
        </p:txBody>
      </p:sp>
      <p:sp>
        <p:nvSpPr>
          <p:cNvPr id="4" name="Slide Number Placeholder 3"/>
          <p:cNvSpPr>
            <a:spLocks noGrp="1"/>
          </p:cNvSpPr>
          <p:nvPr>
            <p:ph type="sldNum" sz="quarter" idx="10"/>
          </p:nvPr>
        </p:nvSpPr>
        <p:spPr/>
        <p:txBody>
          <a:bodyPr/>
          <a:lstStyle/>
          <a:p>
            <a:fld id="{8871E969-D12B-4A64-B82A-3CA1B7F54D02}" type="slidenum">
              <a:rPr lang="en-US" smtClean="0"/>
              <a:t>32</a:t>
            </a:fld>
            <a:endParaRPr lang="en-US"/>
          </a:p>
        </p:txBody>
      </p:sp>
    </p:spTree>
    <p:extLst>
      <p:ext uri="{BB962C8B-B14F-4D97-AF65-F5344CB8AC3E}">
        <p14:creationId xmlns:p14="http://schemas.microsoft.com/office/powerpoint/2010/main" val="297461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CEBF-2D2F-4869-9EE4-8EB374428B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DAD3EC-C2FF-4888-9D71-16F4276EA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95C5FA-3C0C-4CBD-9CE2-15F188AC7DC6}"/>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5" name="Footer Placeholder 4">
            <a:extLst>
              <a:ext uri="{FF2B5EF4-FFF2-40B4-BE49-F238E27FC236}">
                <a16:creationId xmlns:a16="http://schemas.microsoft.com/office/drawing/2014/main" id="{28EF49FE-C110-46D0-A6EA-BC8BE243F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65B3E-C1C6-4935-AC84-30F93159729A}"/>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12340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DB69-2B79-4B43-8661-488F45083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C32D44-DB9E-42CB-A3CD-EEC327B34F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16EDF-D0A5-4CA8-86DD-7051BA1676ED}"/>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5" name="Footer Placeholder 4">
            <a:extLst>
              <a:ext uri="{FF2B5EF4-FFF2-40B4-BE49-F238E27FC236}">
                <a16:creationId xmlns:a16="http://schemas.microsoft.com/office/drawing/2014/main" id="{08E81937-F53F-4D8D-B7BE-98842A1B2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0DD5D-07A0-440A-9605-8AE9D368E8A3}"/>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81752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9F4EE-CEE7-402F-9F16-E212A1CC70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7910C-6B8C-4F51-8509-85692B2956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9F73C-A4BB-4FF7-A3B4-C204689326B9}"/>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5" name="Footer Placeholder 4">
            <a:extLst>
              <a:ext uri="{FF2B5EF4-FFF2-40B4-BE49-F238E27FC236}">
                <a16:creationId xmlns:a16="http://schemas.microsoft.com/office/drawing/2014/main" id="{3B57DDF2-CD43-46C7-A799-D0B42F9B6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094EE-B684-45EC-9C52-73F547F86AA5}"/>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145620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9179-B096-433A-8628-433C1BA69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230AB-E9DC-440E-B114-45AE4FDD61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CE7D7-F7F2-4F19-9084-F024B680BAFB}"/>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5" name="Footer Placeholder 4">
            <a:extLst>
              <a:ext uri="{FF2B5EF4-FFF2-40B4-BE49-F238E27FC236}">
                <a16:creationId xmlns:a16="http://schemas.microsoft.com/office/drawing/2014/main" id="{E647D5A5-6001-4B8B-B9E0-DF1193669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54443-825C-46B0-8B49-8EC951303FBA}"/>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3462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C025-7A4F-4886-A7EE-A7BCC9F3B7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C38701-1F56-4A8A-A802-0D7A55467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573A17-A4FC-4560-90F3-F60C5970EFD1}"/>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5" name="Footer Placeholder 4">
            <a:extLst>
              <a:ext uri="{FF2B5EF4-FFF2-40B4-BE49-F238E27FC236}">
                <a16:creationId xmlns:a16="http://schemas.microsoft.com/office/drawing/2014/main" id="{21D1A8A4-8125-421A-9186-A96D4C4D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2ECB8-C33E-48B5-8DF6-8F2262D5BE87}"/>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346276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4674-6CD4-47CA-A9DA-5F763EE21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353B8-5F1A-40C4-820F-9A623CF4EB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1BDC12-3055-4AB9-B633-B510DA9B23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C8B7B4-2389-49B8-8C87-F69AECC030E7}"/>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6" name="Footer Placeholder 5">
            <a:extLst>
              <a:ext uri="{FF2B5EF4-FFF2-40B4-BE49-F238E27FC236}">
                <a16:creationId xmlns:a16="http://schemas.microsoft.com/office/drawing/2014/main" id="{A5E4B23D-585D-445C-8C93-D0C579127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DBA2C-E2E5-4294-8D32-81E268C351B3}"/>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180224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25CF-8952-4543-813E-50708EC7D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E6C11A-782E-4764-87BD-3AF5FF862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686F19-537B-4ECD-B122-9A281EA645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95E839-3F7F-4B9C-AF1F-A298A13DD6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25A68E-C7DB-43EE-8379-2BAE83D369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3DADFF-9774-4563-9634-097590EAF130}"/>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8" name="Footer Placeholder 7">
            <a:extLst>
              <a:ext uri="{FF2B5EF4-FFF2-40B4-BE49-F238E27FC236}">
                <a16:creationId xmlns:a16="http://schemas.microsoft.com/office/drawing/2014/main" id="{5F3E215D-8176-4A87-A55E-D72B47609C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4D5361-085E-4C76-92FF-205A9BFDE4A1}"/>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217496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4506-805D-4176-8AC2-F21A52268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DE9E04-D82D-42A8-999C-3880115D34F7}"/>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4" name="Footer Placeholder 3">
            <a:extLst>
              <a:ext uri="{FF2B5EF4-FFF2-40B4-BE49-F238E27FC236}">
                <a16:creationId xmlns:a16="http://schemas.microsoft.com/office/drawing/2014/main" id="{A4B68389-611A-4A7E-877C-60EA4EA893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43F106-1D98-4E59-8028-CE63EA4F8AF3}"/>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200703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09317-4F96-4970-92E5-A422063E327B}"/>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3" name="Footer Placeholder 2">
            <a:extLst>
              <a:ext uri="{FF2B5EF4-FFF2-40B4-BE49-F238E27FC236}">
                <a16:creationId xmlns:a16="http://schemas.microsoft.com/office/drawing/2014/main" id="{B1882B21-7C52-4391-AB0A-9EEA42C45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8E0EA2-F6A7-43C3-BAC4-2332130AB20D}"/>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288041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3AB8-5ACF-4CD6-B876-509034278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43AF3C-3B9E-4FA7-9497-D599E74F4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0CC9E8-78DA-4845-9BA4-CACF2E5D9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05330F-E362-4176-8B46-66C6D9B137B5}"/>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6" name="Footer Placeholder 5">
            <a:extLst>
              <a:ext uri="{FF2B5EF4-FFF2-40B4-BE49-F238E27FC236}">
                <a16:creationId xmlns:a16="http://schemas.microsoft.com/office/drawing/2014/main" id="{5ED0F7A6-B2B7-4966-9985-33D4E4811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0B851-B16D-484D-A1C0-971470CBEC3E}"/>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202526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42CF-EDC4-41D8-AD8C-D346303E8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0FE76-43F4-4A6A-B098-F1AC34A71F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11F974-304D-4D4B-B8B3-265E7EC5C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D74B95-C2B7-435E-A089-F97C7DF06E38}"/>
              </a:ext>
            </a:extLst>
          </p:cNvPr>
          <p:cNvSpPr>
            <a:spLocks noGrp="1"/>
          </p:cNvSpPr>
          <p:nvPr>
            <p:ph type="dt" sz="half" idx="10"/>
          </p:nvPr>
        </p:nvSpPr>
        <p:spPr/>
        <p:txBody>
          <a:bodyPr/>
          <a:lstStyle/>
          <a:p>
            <a:fld id="{E33EF898-64C0-4241-B6D1-0FA441063C7E}" type="datetimeFigureOut">
              <a:rPr lang="en-US" smtClean="0"/>
              <a:t>11/13/2017</a:t>
            </a:fld>
            <a:endParaRPr lang="en-US"/>
          </a:p>
        </p:txBody>
      </p:sp>
      <p:sp>
        <p:nvSpPr>
          <p:cNvPr id="6" name="Footer Placeholder 5">
            <a:extLst>
              <a:ext uri="{FF2B5EF4-FFF2-40B4-BE49-F238E27FC236}">
                <a16:creationId xmlns:a16="http://schemas.microsoft.com/office/drawing/2014/main" id="{47107383-E7B5-45E4-95E3-147B792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CC1D1-BB07-40DD-8D1B-20F30D803066}"/>
              </a:ext>
            </a:extLst>
          </p:cNvPr>
          <p:cNvSpPr>
            <a:spLocks noGrp="1"/>
          </p:cNvSpPr>
          <p:nvPr>
            <p:ph type="sldNum" sz="quarter" idx="12"/>
          </p:nvPr>
        </p:nvSpPr>
        <p:spPr/>
        <p:txBody>
          <a:bodyPr/>
          <a:lstStyle/>
          <a:p>
            <a:fld id="{5DA3B574-3FB8-45E3-9108-5E04A201A5CB}" type="slidenum">
              <a:rPr lang="en-US" smtClean="0"/>
              <a:t>‹#›</a:t>
            </a:fld>
            <a:endParaRPr lang="en-US"/>
          </a:p>
        </p:txBody>
      </p:sp>
    </p:spTree>
    <p:extLst>
      <p:ext uri="{BB962C8B-B14F-4D97-AF65-F5344CB8AC3E}">
        <p14:creationId xmlns:p14="http://schemas.microsoft.com/office/powerpoint/2010/main" val="192729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CF9B77-FAF0-48A5-8DF0-E5661C7FF3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9BF94-99E0-43BA-9441-405843E7E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FD1C0-EE3A-4C78-AB69-1074C8436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F898-64C0-4241-B6D1-0FA441063C7E}" type="datetimeFigureOut">
              <a:rPr lang="en-US" smtClean="0"/>
              <a:t>11/13/2017</a:t>
            </a:fld>
            <a:endParaRPr lang="en-US"/>
          </a:p>
        </p:txBody>
      </p:sp>
      <p:sp>
        <p:nvSpPr>
          <p:cNvPr id="5" name="Footer Placeholder 4">
            <a:extLst>
              <a:ext uri="{FF2B5EF4-FFF2-40B4-BE49-F238E27FC236}">
                <a16:creationId xmlns:a16="http://schemas.microsoft.com/office/drawing/2014/main" id="{2AF0B1E1-521D-473F-8122-A6F127227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46ED5C-9BE4-4598-BC90-483F195F9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3B574-3FB8-45E3-9108-5E04A201A5CB}" type="slidenum">
              <a:rPr lang="en-US" smtClean="0"/>
              <a:t>‹#›</a:t>
            </a:fld>
            <a:endParaRPr lang="en-US"/>
          </a:p>
        </p:txBody>
      </p:sp>
    </p:spTree>
    <p:extLst>
      <p:ext uri="{BB962C8B-B14F-4D97-AF65-F5344CB8AC3E}">
        <p14:creationId xmlns:p14="http://schemas.microsoft.com/office/powerpoint/2010/main" val="411145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h7nHfaY6He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piYnd_wYlT8"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https://www.youtube.com/embed/RK8dbq-LfM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C027-E4BE-4E9C-9F87-3FF694D3D920}"/>
              </a:ext>
            </a:extLst>
          </p:cNvPr>
          <p:cNvSpPr>
            <a:spLocks noGrp="1"/>
          </p:cNvSpPr>
          <p:nvPr>
            <p:ph type="ctrTitle"/>
          </p:nvPr>
        </p:nvSpPr>
        <p:spPr/>
        <p:txBody>
          <a:bodyPr>
            <a:normAutofit fontScale="90000"/>
          </a:bodyPr>
          <a:lstStyle/>
          <a:p>
            <a:r>
              <a:rPr lang="en-US" dirty="0"/>
              <a:t>Autonomous Vehicle: Sensors, V2V, and Uncertainty</a:t>
            </a:r>
          </a:p>
        </p:txBody>
      </p:sp>
      <p:sp>
        <p:nvSpPr>
          <p:cNvPr id="3" name="Subtitle 2">
            <a:extLst>
              <a:ext uri="{FF2B5EF4-FFF2-40B4-BE49-F238E27FC236}">
                <a16:creationId xmlns:a16="http://schemas.microsoft.com/office/drawing/2014/main" id="{E9114D65-C18A-41AD-A908-2B78A6A4FAD7}"/>
              </a:ext>
            </a:extLst>
          </p:cNvPr>
          <p:cNvSpPr>
            <a:spLocks noGrp="1"/>
          </p:cNvSpPr>
          <p:nvPr>
            <p:ph type="subTitle" idx="1"/>
          </p:nvPr>
        </p:nvSpPr>
        <p:spPr/>
        <p:txBody>
          <a:bodyPr/>
          <a:lstStyle/>
          <a:p>
            <a:r>
              <a:rPr lang="en-US" dirty="0"/>
              <a:t>COMP 790-058 Multi-Agent Simulation for Crowds and Autonomous Driving</a:t>
            </a:r>
          </a:p>
          <a:p>
            <a:r>
              <a:rPr lang="en-US" dirty="0"/>
              <a:t>Presenter: Shiwei Fang</a:t>
            </a:r>
          </a:p>
        </p:txBody>
      </p:sp>
    </p:spTree>
    <p:extLst>
      <p:ext uri="{BB962C8B-B14F-4D97-AF65-F5344CB8AC3E}">
        <p14:creationId xmlns:p14="http://schemas.microsoft.com/office/powerpoint/2010/main" val="19898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7498-CE04-48E8-87AC-40E166B511B2}"/>
              </a:ext>
            </a:extLst>
          </p:cNvPr>
          <p:cNvSpPr>
            <a:spLocks noGrp="1"/>
          </p:cNvSpPr>
          <p:nvPr>
            <p:ph type="title"/>
          </p:nvPr>
        </p:nvSpPr>
        <p:spPr/>
        <p:txBody>
          <a:bodyPr/>
          <a:lstStyle/>
          <a:p>
            <a:r>
              <a:rPr lang="en-US" dirty="0"/>
              <a:t>Types</a:t>
            </a:r>
          </a:p>
        </p:txBody>
      </p:sp>
      <p:sp>
        <p:nvSpPr>
          <p:cNvPr id="3" name="Content Placeholder 2">
            <a:extLst>
              <a:ext uri="{FF2B5EF4-FFF2-40B4-BE49-F238E27FC236}">
                <a16:creationId xmlns:a16="http://schemas.microsoft.com/office/drawing/2014/main" id="{0A8173ED-1571-4BC3-8C78-751BE0FF4C37}"/>
              </a:ext>
            </a:extLst>
          </p:cNvPr>
          <p:cNvSpPr>
            <a:spLocks noGrp="1"/>
          </p:cNvSpPr>
          <p:nvPr>
            <p:ph idx="1"/>
          </p:nvPr>
        </p:nvSpPr>
        <p:spPr/>
        <p:txBody>
          <a:bodyPr/>
          <a:lstStyle/>
          <a:p>
            <a:r>
              <a:rPr lang="en-US" dirty="0">
                <a:solidFill>
                  <a:schemeClr val="bg1">
                    <a:lumMod val="75000"/>
                  </a:schemeClr>
                </a:solidFill>
              </a:rPr>
              <a:t>Mechanical</a:t>
            </a:r>
          </a:p>
          <a:p>
            <a:r>
              <a:rPr lang="en-US" dirty="0"/>
              <a:t>Solid-State</a:t>
            </a:r>
          </a:p>
          <a:p>
            <a:pPr lvl="1"/>
            <a:r>
              <a:rPr lang="en-US" dirty="0"/>
              <a:t>No mechanical part</a:t>
            </a:r>
          </a:p>
          <a:p>
            <a:pPr lvl="1"/>
            <a:r>
              <a:rPr lang="en-US" dirty="0"/>
              <a:t>More robust</a:t>
            </a:r>
          </a:p>
          <a:p>
            <a:pPr lvl="1"/>
            <a:r>
              <a:rPr lang="en-US" dirty="0"/>
              <a:t>Saving in cost (sub $500 target)</a:t>
            </a:r>
          </a:p>
          <a:p>
            <a:pPr lvl="1"/>
            <a:r>
              <a:rPr lang="en-US" dirty="0"/>
              <a:t>Only a limited filed of view</a:t>
            </a:r>
          </a:p>
        </p:txBody>
      </p:sp>
    </p:spTree>
    <p:extLst>
      <p:ext uri="{BB962C8B-B14F-4D97-AF65-F5344CB8AC3E}">
        <p14:creationId xmlns:p14="http://schemas.microsoft.com/office/powerpoint/2010/main" val="55035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3EB8-AD10-47C7-8074-37122C3710E6}"/>
              </a:ext>
            </a:extLst>
          </p:cNvPr>
          <p:cNvSpPr>
            <a:spLocks noGrp="1"/>
          </p:cNvSpPr>
          <p:nvPr>
            <p:ph type="title"/>
          </p:nvPr>
        </p:nvSpPr>
        <p:spPr/>
        <p:txBody>
          <a:bodyPr/>
          <a:lstStyle/>
          <a:p>
            <a:endParaRPr lang="en-US"/>
          </a:p>
        </p:txBody>
      </p:sp>
      <p:pic>
        <p:nvPicPr>
          <p:cNvPr id="4" name="Online Media 3">
            <a:hlinkClick r:id="" action="ppaction://media"/>
            <a:extLst>
              <a:ext uri="{FF2B5EF4-FFF2-40B4-BE49-F238E27FC236}">
                <a16:creationId xmlns:a16="http://schemas.microsoft.com/office/drawing/2014/main" id="{37F1A05C-29C7-41A6-83BA-BBB8FF67CDBC}"/>
              </a:ext>
            </a:extLst>
          </p:cNvPr>
          <p:cNvPicPr>
            <a:picLocks noGrp="1" noRot="1" noChangeAspect="1"/>
          </p:cNvPicPr>
          <p:nvPr>
            <p:ph idx="1"/>
            <a:videoFile r:link="rId1"/>
          </p:nvPr>
        </p:nvPicPr>
        <p:blipFill>
          <a:blip r:embed="rId3"/>
          <a:stretch>
            <a:fillRect/>
          </a:stretch>
        </p:blipFill>
        <p:spPr>
          <a:xfrm>
            <a:off x="2041357" y="365125"/>
            <a:ext cx="8109285" cy="6081964"/>
          </a:xfrm>
          <a:prstGeom prst="rect">
            <a:avLst/>
          </a:prstGeom>
        </p:spPr>
      </p:pic>
    </p:spTree>
    <p:extLst>
      <p:ext uri="{BB962C8B-B14F-4D97-AF65-F5344CB8AC3E}">
        <p14:creationId xmlns:p14="http://schemas.microsoft.com/office/powerpoint/2010/main" val="154738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E9D-A202-4F34-90E1-A95E92A8933F}"/>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509AB542-E52A-40BA-AFDF-385AE7AA6550}"/>
              </a:ext>
            </a:extLst>
          </p:cNvPr>
          <p:cNvSpPr>
            <a:spLocks noGrp="1"/>
          </p:cNvSpPr>
          <p:nvPr>
            <p:ph idx="1"/>
          </p:nvPr>
        </p:nvSpPr>
        <p:spPr/>
        <p:txBody>
          <a:bodyPr/>
          <a:lstStyle/>
          <a:p>
            <a:r>
              <a:rPr lang="en-US" dirty="0"/>
              <a:t>Heavy fog, rain, snow…</a:t>
            </a:r>
          </a:p>
          <a:p>
            <a:r>
              <a:rPr lang="en-US" dirty="0"/>
              <a:t>Angle resolution</a:t>
            </a:r>
          </a:p>
          <a:p>
            <a:pPr lvl="1"/>
            <a:r>
              <a:rPr lang="en-US" dirty="0"/>
              <a:t>Google </a:t>
            </a:r>
            <a:r>
              <a:rPr lang="en-US" dirty="0" err="1"/>
              <a:t>Waymo</a:t>
            </a:r>
            <a:r>
              <a:rPr lang="en-US" dirty="0"/>
              <a:t>: long range LIDAR, short range LIDAR</a:t>
            </a:r>
          </a:p>
          <a:p>
            <a:r>
              <a:rPr lang="en-US" dirty="0"/>
              <a:t>Need to be in line of sight</a:t>
            </a:r>
          </a:p>
          <a:p>
            <a:r>
              <a:rPr lang="en-US" dirty="0"/>
              <a:t>Does not work with glass</a:t>
            </a:r>
          </a:p>
          <a:p>
            <a:r>
              <a:rPr lang="en-US" dirty="0"/>
              <a:t>Nor mirror</a:t>
            </a:r>
          </a:p>
        </p:txBody>
      </p:sp>
      <p:pic>
        <p:nvPicPr>
          <p:cNvPr id="5" name="Picture 4">
            <a:extLst>
              <a:ext uri="{FF2B5EF4-FFF2-40B4-BE49-F238E27FC236}">
                <a16:creationId xmlns:a16="http://schemas.microsoft.com/office/drawing/2014/main" id="{DD40D91C-FCE4-410A-AD62-10EED7FCA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576" y="3332041"/>
            <a:ext cx="4588255" cy="3277325"/>
          </a:xfrm>
          <a:prstGeom prst="rect">
            <a:avLst/>
          </a:prstGeom>
        </p:spPr>
      </p:pic>
      <p:cxnSp>
        <p:nvCxnSpPr>
          <p:cNvPr id="7" name="Straight Arrow Connector 6">
            <a:extLst>
              <a:ext uri="{FF2B5EF4-FFF2-40B4-BE49-F238E27FC236}">
                <a16:creationId xmlns:a16="http://schemas.microsoft.com/office/drawing/2014/main" id="{ECA488B5-5259-4371-84A8-92EC31AC7761}"/>
              </a:ext>
            </a:extLst>
          </p:cNvPr>
          <p:cNvCxnSpPr/>
          <p:nvPr/>
        </p:nvCxnSpPr>
        <p:spPr>
          <a:xfrm flipH="1" flipV="1">
            <a:off x="7607808" y="3538728"/>
            <a:ext cx="1426464" cy="111887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28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25E3-A582-491F-B0D0-340975801CA9}"/>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9FFD5CF0-8644-4ED8-9D2C-335268B1DAB3}"/>
              </a:ext>
            </a:extLst>
          </p:cNvPr>
          <p:cNvSpPr>
            <a:spLocks noGrp="1"/>
          </p:cNvSpPr>
          <p:nvPr>
            <p:ph idx="1"/>
          </p:nvPr>
        </p:nvSpPr>
        <p:spPr/>
        <p:txBody>
          <a:bodyPr/>
          <a:lstStyle/>
          <a:p>
            <a:r>
              <a:rPr lang="en-US" dirty="0"/>
              <a:t>Interference between multiple LIDAR</a:t>
            </a:r>
          </a:p>
        </p:txBody>
      </p:sp>
      <p:pic>
        <p:nvPicPr>
          <p:cNvPr id="4" name="Picture 3">
            <a:extLst>
              <a:ext uri="{FF2B5EF4-FFF2-40B4-BE49-F238E27FC236}">
                <a16:creationId xmlns:a16="http://schemas.microsoft.com/office/drawing/2014/main" id="{8CFC9702-7E9E-48CB-8AA6-A97277390C80}"/>
              </a:ext>
            </a:extLst>
          </p:cNvPr>
          <p:cNvPicPr>
            <a:picLocks noChangeAspect="1"/>
          </p:cNvPicPr>
          <p:nvPr/>
        </p:nvPicPr>
        <p:blipFill>
          <a:blip r:embed="rId2"/>
          <a:stretch>
            <a:fillRect/>
          </a:stretch>
        </p:blipFill>
        <p:spPr>
          <a:xfrm>
            <a:off x="1769364" y="2538962"/>
            <a:ext cx="8653272" cy="2924663"/>
          </a:xfrm>
          <a:prstGeom prst="rect">
            <a:avLst/>
          </a:prstGeom>
        </p:spPr>
      </p:pic>
      <p:sp>
        <p:nvSpPr>
          <p:cNvPr id="5" name="TextBox 4">
            <a:extLst>
              <a:ext uri="{FF2B5EF4-FFF2-40B4-BE49-F238E27FC236}">
                <a16:creationId xmlns:a16="http://schemas.microsoft.com/office/drawing/2014/main" id="{7E94ED2A-A4FA-41CB-9EA1-ED9AA8F2B7E6}"/>
              </a:ext>
            </a:extLst>
          </p:cNvPr>
          <p:cNvSpPr txBox="1"/>
          <p:nvPr/>
        </p:nvSpPr>
        <p:spPr>
          <a:xfrm>
            <a:off x="2388108" y="6176962"/>
            <a:ext cx="7415784" cy="461665"/>
          </a:xfrm>
          <a:prstGeom prst="rect">
            <a:avLst/>
          </a:prstGeom>
          <a:noFill/>
        </p:spPr>
        <p:txBody>
          <a:bodyPr wrap="square" rtlCol="0">
            <a:spAutoFit/>
          </a:bodyPr>
          <a:lstStyle/>
          <a:p>
            <a:r>
              <a:rPr lang="en-US" sz="1200" dirty="0"/>
              <a:t>G. Kim, J. </a:t>
            </a:r>
            <a:r>
              <a:rPr lang="en-US" sz="1200" dirty="0" err="1"/>
              <a:t>Eom</a:t>
            </a:r>
            <a:r>
              <a:rPr lang="en-US" sz="1200" dirty="0"/>
              <a:t> and Y. Park, "Investigation on the occurrence of mutual interference between pulsed terrestrial LIDAR scanners," </a:t>
            </a:r>
            <a:r>
              <a:rPr lang="en-US" sz="1200" i="1" dirty="0"/>
              <a:t>2015 IEEE Intelligent Vehicles Symposium (IV)</a:t>
            </a:r>
            <a:r>
              <a:rPr lang="en-US" sz="1200" dirty="0"/>
              <a:t>, Seoul, 2015, pp. 437-442.</a:t>
            </a:r>
          </a:p>
        </p:txBody>
      </p:sp>
    </p:spTree>
    <p:extLst>
      <p:ext uri="{BB962C8B-B14F-4D97-AF65-F5344CB8AC3E}">
        <p14:creationId xmlns:p14="http://schemas.microsoft.com/office/powerpoint/2010/main" val="267171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25E3-A582-491F-B0D0-340975801CA9}"/>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9FFD5CF0-8644-4ED8-9D2C-335268B1DAB3}"/>
              </a:ext>
            </a:extLst>
          </p:cNvPr>
          <p:cNvSpPr>
            <a:spLocks noGrp="1"/>
          </p:cNvSpPr>
          <p:nvPr>
            <p:ph idx="1"/>
          </p:nvPr>
        </p:nvSpPr>
        <p:spPr/>
        <p:txBody>
          <a:bodyPr/>
          <a:lstStyle/>
          <a:p>
            <a:r>
              <a:rPr lang="en-US" dirty="0"/>
              <a:t>Interference between multiple LIDAR</a:t>
            </a:r>
          </a:p>
        </p:txBody>
      </p:sp>
      <p:pic>
        <p:nvPicPr>
          <p:cNvPr id="5" name="Picture 4">
            <a:extLst>
              <a:ext uri="{FF2B5EF4-FFF2-40B4-BE49-F238E27FC236}">
                <a16:creationId xmlns:a16="http://schemas.microsoft.com/office/drawing/2014/main" id="{BD43D6A1-C8B3-4CAF-85DF-B89634130E76}"/>
              </a:ext>
            </a:extLst>
          </p:cNvPr>
          <p:cNvPicPr>
            <a:picLocks noChangeAspect="1"/>
          </p:cNvPicPr>
          <p:nvPr/>
        </p:nvPicPr>
        <p:blipFill>
          <a:blip r:embed="rId2"/>
          <a:stretch>
            <a:fillRect/>
          </a:stretch>
        </p:blipFill>
        <p:spPr>
          <a:xfrm>
            <a:off x="1810512" y="2604562"/>
            <a:ext cx="8570976" cy="2793463"/>
          </a:xfrm>
          <a:prstGeom prst="rect">
            <a:avLst/>
          </a:prstGeom>
        </p:spPr>
      </p:pic>
      <p:sp>
        <p:nvSpPr>
          <p:cNvPr id="6" name="TextBox 5">
            <a:extLst>
              <a:ext uri="{FF2B5EF4-FFF2-40B4-BE49-F238E27FC236}">
                <a16:creationId xmlns:a16="http://schemas.microsoft.com/office/drawing/2014/main" id="{3032E385-ADCE-4F23-97F2-CD3C1BF32F8F}"/>
              </a:ext>
            </a:extLst>
          </p:cNvPr>
          <p:cNvSpPr txBox="1"/>
          <p:nvPr/>
        </p:nvSpPr>
        <p:spPr>
          <a:xfrm>
            <a:off x="2388108" y="6176962"/>
            <a:ext cx="7415784" cy="461665"/>
          </a:xfrm>
          <a:prstGeom prst="rect">
            <a:avLst/>
          </a:prstGeom>
          <a:noFill/>
        </p:spPr>
        <p:txBody>
          <a:bodyPr wrap="square" rtlCol="0">
            <a:spAutoFit/>
          </a:bodyPr>
          <a:lstStyle/>
          <a:p>
            <a:r>
              <a:rPr lang="en-US" sz="1200" dirty="0"/>
              <a:t>G. Kim, J. </a:t>
            </a:r>
            <a:r>
              <a:rPr lang="en-US" sz="1200" dirty="0" err="1"/>
              <a:t>Eom</a:t>
            </a:r>
            <a:r>
              <a:rPr lang="en-US" sz="1200" dirty="0"/>
              <a:t> and Y. Park, "Investigation on the occurrence of mutual interference between pulsed terrestrial LIDAR scanners," </a:t>
            </a:r>
            <a:r>
              <a:rPr lang="en-US" sz="1200" i="1" dirty="0"/>
              <a:t>2015 IEEE Intelligent Vehicles Symposium (IV)</a:t>
            </a:r>
            <a:r>
              <a:rPr lang="en-US" sz="1200" dirty="0"/>
              <a:t>, Seoul, 2015, pp. 437-442.</a:t>
            </a:r>
          </a:p>
        </p:txBody>
      </p:sp>
    </p:spTree>
    <p:extLst>
      <p:ext uri="{BB962C8B-B14F-4D97-AF65-F5344CB8AC3E}">
        <p14:creationId xmlns:p14="http://schemas.microsoft.com/office/powerpoint/2010/main" val="25865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25E3-A582-491F-B0D0-340975801CA9}"/>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9FFD5CF0-8644-4ED8-9D2C-335268B1DAB3}"/>
              </a:ext>
            </a:extLst>
          </p:cNvPr>
          <p:cNvSpPr>
            <a:spLocks noGrp="1"/>
          </p:cNvSpPr>
          <p:nvPr>
            <p:ph idx="1"/>
          </p:nvPr>
        </p:nvSpPr>
        <p:spPr/>
        <p:txBody>
          <a:bodyPr/>
          <a:lstStyle/>
          <a:p>
            <a:r>
              <a:rPr lang="en-US" dirty="0"/>
              <a:t>Interference between multiple LIDAR</a:t>
            </a:r>
          </a:p>
        </p:txBody>
      </p:sp>
      <p:pic>
        <p:nvPicPr>
          <p:cNvPr id="4" name="Picture 3">
            <a:extLst>
              <a:ext uri="{FF2B5EF4-FFF2-40B4-BE49-F238E27FC236}">
                <a16:creationId xmlns:a16="http://schemas.microsoft.com/office/drawing/2014/main" id="{FD8D40E9-9B75-4899-A89E-BD177EBC4DD0}"/>
              </a:ext>
            </a:extLst>
          </p:cNvPr>
          <p:cNvPicPr>
            <a:picLocks noChangeAspect="1"/>
          </p:cNvPicPr>
          <p:nvPr/>
        </p:nvPicPr>
        <p:blipFill>
          <a:blip r:embed="rId2"/>
          <a:stretch>
            <a:fillRect/>
          </a:stretch>
        </p:blipFill>
        <p:spPr>
          <a:xfrm>
            <a:off x="1764792" y="2569876"/>
            <a:ext cx="8662416" cy="2874647"/>
          </a:xfrm>
          <a:prstGeom prst="rect">
            <a:avLst/>
          </a:prstGeom>
        </p:spPr>
      </p:pic>
      <p:sp>
        <p:nvSpPr>
          <p:cNvPr id="6" name="TextBox 5">
            <a:extLst>
              <a:ext uri="{FF2B5EF4-FFF2-40B4-BE49-F238E27FC236}">
                <a16:creationId xmlns:a16="http://schemas.microsoft.com/office/drawing/2014/main" id="{5364F448-9312-4AE5-B51A-04F10FCAEA84}"/>
              </a:ext>
            </a:extLst>
          </p:cNvPr>
          <p:cNvSpPr txBox="1"/>
          <p:nvPr/>
        </p:nvSpPr>
        <p:spPr>
          <a:xfrm>
            <a:off x="2388108" y="6176962"/>
            <a:ext cx="7415784" cy="461665"/>
          </a:xfrm>
          <a:prstGeom prst="rect">
            <a:avLst/>
          </a:prstGeom>
          <a:noFill/>
        </p:spPr>
        <p:txBody>
          <a:bodyPr wrap="square" rtlCol="0">
            <a:spAutoFit/>
          </a:bodyPr>
          <a:lstStyle/>
          <a:p>
            <a:r>
              <a:rPr lang="en-US" sz="1200" dirty="0"/>
              <a:t>G. Kim, J. </a:t>
            </a:r>
            <a:r>
              <a:rPr lang="en-US" sz="1200" dirty="0" err="1"/>
              <a:t>Eom</a:t>
            </a:r>
            <a:r>
              <a:rPr lang="en-US" sz="1200" dirty="0"/>
              <a:t> and Y. Park, "Investigation on the occurrence of mutual interference between pulsed terrestrial LIDAR scanners," </a:t>
            </a:r>
            <a:r>
              <a:rPr lang="en-US" sz="1200" i="1" dirty="0"/>
              <a:t>2015 IEEE Intelligent Vehicles Symposium (IV)</a:t>
            </a:r>
            <a:r>
              <a:rPr lang="en-US" sz="1200" dirty="0"/>
              <a:t>, Seoul, 2015, pp. 437-442.</a:t>
            </a:r>
          </a:p>
        </p:txBody>
      </p:sp>
    </p:spTree>
    <p:extLst>
      <p:ext uri="{BB962C8B-B14F-4D97-AF65-F5344CB8AC3E}">
        <p14:creationId xmlns:p14="http://schemas.microsoft.com/office/powerpoint/2010/main" val="363818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0D16-0414-4D45-8E45-0C186AEE91B1}"/>
              </a:ext>
            </a:extLst>
          </p:cNvPr>
          <p:cNvSpPr>
            <a:spLocks noGrp="1"/>
          </p:cNvSpPr>
          <p:nvPr>
            <p:ph type="title"/>
          </p:nvPr>
        </p:nvSpPr>
        <p:spPr/>
        <p:txBody>
          <a:bodyPr/>
          <a:lstStyle/>
          <a:p>
            <a:r>
              <a:rPr lang="en-US" dirty="0"/>
              <a:t>Possible Solutions</a:t>
            </a:r>
          </a:p>
        </p:txBody>
      </p:sp>
      <p:sp>
        <p:nvSpPr>
          <p:cNvPr id="3" name="Content Placeholder 2">
            <a:extLst>
              <a:ext uri="{FF2B5EF4-FFF2-40B4-BE49-F238E27FC236}">
                <a16:creationId xmlns:a16="http://schemas.microsoft.com/office/drawing/2014/main" id="{ADC313C2-570C-4025-A0B3-F8A00B853A4E}"/>
              </a:ext>
            </a:extLst>
          </p:cNvPr>
          <p:cNvSpPr>
            <a:spLocks noGrp="1"/>
          </p:cNvSpPr>
          <p:nvPr>
            <p:ph idx="1"/>
          </p:nvPr>
        </p:nvSpPr>
        <p:spPr/>
        <p:txBody>
          <a:bodyPr/>
          <a:lstStyle/>
          <a:p>
            <a:r>
              <a:rPr lang="en-US" dirty="0"/>
              <a:t>Modulation</a:t>
            </a:r>
          </a:p>
          <a:p>
            <a:r>
              <a:rPr lang="en-US" dirty="0"/>
              <a:t>Different frequency</a:t>
            </a:r>
          </a:p>
        </p:txBody>
      </p:sp>
    </p:spTree>
    <p:extLst>
      <p:ext uri="{BB962C8B-B14F-4D97-AF65-F5344CB8AC3E}">
        <p14:creationId xmlns:p14="http://schemas.microsoft.com/office/powerpoint/2010/main" val="203475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30EE-A026-43AC-8086-C1FD4AC7E387}"/>
              </a:ext>
            </a:extLst>
          </p:cNvPr>
          <p:cNvSpPr>
            <a:spLocks noGrp="1"/>
          </p:cNvSpPr>
          <p:nvPr>
            <p:ph type="title"/>
          </p:nvPr>
        </p:nvSpPr>
        <p:spPr/>
        <p:txBody>
          <a:bodyPr/>
          <a:lstStyle/>
          <a:p>
            <a:r>
              <a:rPr lang="en-US" dirty="0"/>
              <a:t>Other Use of LIDAR</a:t>
            </a:r>
          </a:p>
        </p:txBody>
      </p:sp>
      <p:sp>
        <p:nvSpPr>
          <p:cNvPr id="3" name="Content Placeholder 2">
            <a:extLst>
              <a:ext uri="{FF2B5EF4-FFF2-40B4-BE49-F238E27FC236}">
                <a16:creationId xmlns:a16="http://schemas.microsoft.com/office/drawing/2014/main" id="{407C488D-EEA3-4716-92F8-9378FE5EF154}"/>
              </a:ext>
            </a:extLst>
          </p:cNvPr>
          <p:cNvSpPr>
            <a:spLocks noGrp="1"/>
          </p:cNvSpPr>
          <p:nvPr>
            <p:ph idx="1"/>
          </p:nvPr>
        </p:nvSpPr>
        <p:spPr/>
        <p:txBody>
          <a:bodyPr/>
          <a:lstStyle/>
          <a:p>
            <a:r>
              <a:rPr lang="en-US" dirty="0"/>
              <a:t>LIDAR Map (aircraft, space)</a:t>
            </a:r>
          </a:p>
        </p:txBody>
      </p:sp>
      <p:pic>
        <p:nvPicPr>
          <p:cNvPr id="6" name="Picture 5">
            <a:extLst>
              <a:ext uri="{FF2B5EF4-FFF2-40B4-BE49-F238E27FC236}">
                <a16:creationId xmlns:a16="http://schemas.microsoft.com/office/drawing/2014/main" id="{BFCAB805-3261-49B8-AA80-A73CED69B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359" y="2418346"/>
            <a:ext cx="5959642" cy="2979822"/>
          </a:xfrm>
          <a:prstGeom prst="rect">
            <a:avLst/>
          </a:prstGeom>
        </p:spPr>
      </p:pic>
      <p:pic>
        <p:nvPicPr>
          <p:cNvPr id="8" name="Picture 7">
            <a:extLst>
              <a:ext uri="{FF2B5EF4-FFF2-40B4-BE49-F238E27FC236}">
                <a16:creationId xmlns:a16="http://schemas.microsoft.com/office/drawing/2014/main" id="{0F8C8409-CEAB-49A0-AD6B-DF24AFF1F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8346"/>
            <a:ext cx="6232360" cy="2929209"/>
          </a:xfrm>
          <a:prstGeom prst="rect">
            <a:avLst/>
          </a:prstGeom>
        </p:spPr>
      </p:pic>
      <p:sp>
        <p:nvSpPr>
          <p:cNvPr id="9" name="TextBox 8">
            <a:extLst>
              <a:ext uri="{FF2B5EF4-FFF2-40B4-BE49-F238E27FC236}">
                <a16:creationId xmlns:a16="http://schemas.microsoft.com/office/drawing/2014/main" id="{C380B591-AE1E-452A-AB94-14BDE38D08C5}"/>
              </a:ext>
            </a:extLst>
          </p:cNvPr>
          <p:cNvSpPr txBox="1"/>
          <p:nvPr/>
        </p:nvSpPr>
        <p:spPr>
          <a:xfrm>
            <a:off x="1679600" y="5702968"/>
            <a:ext cx="2873159" cy="369332"/>
          </a:xfrm>
          <a:prstGeom prst="rect">
            <a:avLst/>
          </a:prstGeom>
          <a:noFill/>
        </p:spPr>
        <p:txBody>
          <a:bodyPr wrap="none" rtlCol="0">
            <a:spAutoFit/>
          </a:bodyPr>
          <a:lstStyle/>
          <a:p>
            <a:r>
              <a:rPr lang="en-US" dirty="0"/>
              <a:t>Aerially-captured LIDAR map</a:t>
            </a:r>
          </a:p>
        </p:txBody>
      </p:sp>
      <p:sp>
        <p:nvSpPr>
          <p:cNvPr id="10" name="TextBox 9">
            <a:extLst>
              <a:ext uri="{FF2B5EF4-FFF2-40B4-BE49-F238E27FC236}">
                <a16:creationId xmlns:a16="http://schemas.microsoft.com/office/drawing/2014/main" id="{42E21016-39BB-4403-A6A4-1D2DE783E857}"/>
              </a:ext>
            </a:extLst>
          </p:cNvPr>
          <p:cNvSpPr txBox="1"/>
          <p:nvPr/>
        </p:nvSpPr>
        <p:spPr>
          <a:xfrm>
            <a:off x="8838520" y="5702968"/>
            <a:ext cx="747320" cy="369332"/>
          </a:xfrm>
          <a:prstGeom prst="rect">
            <a:avLst/>
          </a:prstGeom>
          <a:noFill/>
        </p:spPr>
        <p:txBody>
          <a:bodyPr wrap="none" rtlCol="0">
            <a:spAutoFit/>
          </a:bodyPr>
          <a:lstStyle/>
          <a:p>
            <a:r>
              <a:rPr lang="en-US" dirty="0"/>
              <a:t>Moon</a:t>
            </a:r>
          </a:p>
        </p:txBody>
      </p:sp>
    </p:spTree>
    <p:extLst>
      <p:ext uri="{BB962C8B-B14F-4D97-AF65-F5344CB8AC3E}">
        <p14:creationId xmlns:p14="http://schemas.microsoft.com/office/powerpoint/2010/main" val="25195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F85F-7273-4091-9BC7-E34068055C3D}"/>
              </a:ext>
            </a:extLst>
          </p:cNvPr>
          <p:cNvSpPr>
            <a:spLocks noGrp="1"/>
          </p:cNvSpPr>
          <p:nvPr>
            <p:ph type="title"/>
          </p:nvPr>
        </p:nvSpPr>
        <p:spPr/>
        <p:txBody>
          <a:bodyPr/>
          <a:lstStyle/>
          <a:p>
            <a:r>
              <a:rPr lang="en-US" dirty="0"/>
              <a:t>Camera</a:t>
            </a:r>
          </a:p>
        </p:txBody>
      </p:sp>
      <p:sp>
        <p:nvSpPr>
          <p:cNvPr id="3" name="Content Placeholder 2">
            <a:extLst>
              <a:ext uri="{FF2B5EF4-FFF2-40B4-BE49-F238E27FC236}">
                <a16:creationId xmlns:a16="http://schemas.microsoft.com/office/drawing/2014/main" id="{EFD6B2C0-B8E2-43A9-B7D5-A6F6CCB5D4A0}"/>
              </a:ext>
            </a:extLst>
          </p:cNvPr>
          <p:cNvSpPr>
            <a:spLocks noGrp="1"/>
          </p:cNvSpPr>
          <p:nvPr>
            <p:ph idx="1"/>
          </p:nvPr>
        </p:nvSpPr>
        <p:spPr/>
        <p:txBody>
          <a:bodyPr/>
          <a:lstStyle/>
          <a:p>
            <a:r>
              <a:rPr lang="en-US" dirty="0"/>
              <a:t>We see and use everyday</a:t>
            </a:r>
          </a:p>
          <a:p>
            <a:r>
              <a:rPr lang="en-US" dirty="0"/>
              <a:t>Cheap</a:t>
            </a:r>
          </a:p>
          <a:p>
            <a:r>
              <a:rPr lang="en-US" dirty="0"/>
              <a:t>Information rich</a:t>
            </a:r>
          </a:p>
          <a:p>
            <a:r>
              <a:rPr lang="en-US" dirty="0"/>
              <a:t>Every autonomous car has camera(s)</a:t>
            </a:r>
          </a:p>
        </p:txBody>
      </p:sp>
    </p:spTree>
    <p:extLst>
      <p:ext uri="{BB962C8B-B14F-4D97-AF65-F5344CB8AC3E}">
        <p14:creationId xmlns:p14="http://schemas.microsoft.com/office/powerpoint/2010/main" val="259226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6F12BB-A6AC-4982-9219-8EBF0B9A2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240" y="0"/>
            <a:ext cx="9432206" cy="6858000"/>
          </a:xfrm>
          <a:prstGeom prst="rect">
            <a:avLst/>
          </a:prstGeom>
        </p:spPr>
      </p:pic>
      <p:pic>
        <p:nvPicPr>
          <p:cNvPr id="5" name="Picture 4">
            <a:extLst>
              <a:ext uri="{FF2B5EF4-FFF2-40B4-BE49-F238E27FC236}">
                <a16:creationId xmlns:a16="http://schemas.microsoft.com/office/drawing/2014/main" id="{72A9B10C-35B1-47B7-A541-C4CEBACE8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256" y="1641660"/>
            <a:ext cx="3889248" cy="3169737"/>
          </a:xfrm>
          <a:prstGeom prst="rect">
            <a:avLst/>
          </a:prstGeom>
        </p:spPr>
      </p:pic>
    </p:spTree>
    <p:extLst>
      <p:ext uri="{BB962C8B-B14F-4D97-AF65-F5344CB8AC3E}">
        <p14:creationId xmlns:p14="http://schemas.microsoft.com/office/powerpoint/2010/main" val="1970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6DCD-8AE1-414C-8F91-73D2ABED6EC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8F7942D-420B-4931-B49B-EAB38034FD63}"/>
              </a:ext>
            </a:extLst>
          </p:cNvPr>
          <p:cNvSpPr>
            <a:spLocks noGrp="1"/>
          </p:cNvSpPr>
          <p:nvPr>
            <p:ph idx="1"/>
          </p:nvPr>
        </p:nvSpPr>
        <p:spPr/>
        <p:txBody>
          <a:bodyPr/>
          <a:lstStyle/>
          <a:p>
            <a:r>
              <a:rPr lang="en-US" dirty="0"/>
              <a:t>Sensors</a:t>
            </a:r>
          </a:p>
          <a:p>
            <a:r>
              <a:rPr lang="en-US" dirty="0"/>
              <a:t>V2V</a:t>
            </a:r>
          </a:p>
          <a:p>
            <a:r>
              <a:rPr lang="en-US" dirty="0"/>
              <a:t>Uncertainty</a:t>
            </a:r>
          </a:p>
        </p:txBody>
      </p:sp>
    </p:spTree>
    <p:extLst>
      <p:ext uri="{BB962C8B-B14F-4D97-AF65-F5344CB8AC3E}">
        <p14:creationId xmlns:p14="http://schemas.microsoft.com/office/powerpoint/2010/main" val="369769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5443-E589-4B6B-81D8-839EC68DF8FE}"/>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D01FBD61-7187-479E-B54B-92D121F6F5F1}"/>
              </a:ext>
            </a:extLst>
          </p:cNvPr>
          <p:cNvSpPr>
            <a:spLocks noGrp="1"/>
          </p:cNvSpPr>
          <p:nvPr>
            <p:ph idx="1"/>
          </p:nvPr>
        </p:nvSpPr>
        <p:spPr/>
        <p:txBody>
          <a:bodyPr/>
          <a:lstStyle/>
          <a:p>
            <a:r>
              <a:rPr lang="en-US" dirty="0"/>
              <a:t>Fog, rain, snow…</a:t>
            </a:r>
          </a:p>
          <a:p>
            <a:r>
              <a:rPr lang="en-US" dirty="0"/>
              <a:t>Lighting</a:t>
            </a:r>
          </a:p>
          <a:p>
            <a:r>
              <a:rPr lang="en-US" dirty="0"/>
              <a:t>Resolution</a:t>
            </a:r>
          </a:p>
          <a:p>
            <a:r>
              <a:rPr lang="en-US" dirty="0"/>
              <a:t>Focus range</a:t>
            </a:r>
          </a:p>
          <a:p>
            <a:r>
              <a:rPr lang="en-US" dirty="0"/>
              <a:t>Flare </a:t>
            </a:r>
          </a:p>
          <a:p>
            <a:r>
              <a:rPr lang="en-US" dirty="0"/>
              <a:t>Glass</a:t>
            </a:r>
          </a:p>
          <a:p>
            <a:r>
              <a:rPr lang="en-US" dirty="0"/>
              <a:t>Mirror</a:t>
            </a:r>
          </a:p>
          <a:p>
            <a:r>
              <a:rPr lang="en-US" dirty="0"/>
              <a:t>Needs to be in line of sight</a:t>
            </a:r>
          </a:p>
        </p:txBody>
      </p:sp>
    </p:spTree>
    <p:extLst>
      <p:ext uri="{BB962C8B-B14F-4D97-AF65-F5344CB8AC3E}">
        <p14:creationId xmlns:p14="http://schemas.microsoft.com/office/powerpoint/2010/main" val="233003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D6C3-2888-4C41-B8BA-2F119BBAB418}"/>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821B1247-1573-435B-B81D-BD4A62892311}"/>
              </a:ext>
            </a:extLst>
          </p:cNvPr>
          <p:cNvSpPr>
            <a:spLocks noGrp="1"/>
          </p:cNvSpPr>
          <p:nvPr>
            <p:ph idx="1"/>
          </p:nvPr>
        </p:nvSpPr>
        <p:spPr/>
        <p:txBody>
          <a:bodyPr/>
          <a:lstStyle/>
          <a:p>
            <a:r>
              <a:rPr lang="en-US" dirty="0"/>
              <a:t>Assume perfect image</a:t>
            </a:r>
          </a:p>
          <a:p>
            <a:r>
              <a:rPr lang="en-US" dirty="0"/>
              <a:t>Road sign become speed limit</a:t>
            </a:r>
          </a:p>
          <a:p>
            <a:r>
              <a:rPr lang="en-US" dirty="0"/>
              <a:t>Adversarial attack</a:t>
            </a:r>
          </a:p>
          <a:p>
            <a:endParaRPr lang="en-US" dirty="0"/>
          </a:p>
        </p:txBody>
      </p:sp>
      <p:pic>
        <p:nvPicPr>
          <p:cNvPr id="4" name="Picture 3">
            <a:extLst>
              <a:ext uri="{FF2B5EF4-FFF2-40B4-BE49-F238E27FC236}">
                <a16:creationId xmlns:a16="http://schemas.microsoft.com/office/drawing/2014/main" id="{FFE882FE-3E42-4F9A-8C44-1D7BC148BB98}"/>
              </a:ext>
            </a:extLst>
          </p:cNvPr>
          <p:cNvPicPr>
            <a:picLocks noChangeAspect="1"/>
          </p:cNvPicPr>
          <p:nvPr/>
        </p:nvPicPr>
        <p:blipFill>
          <a:blip r:embed="rId2"/>
          <a:stretch>
            <a:fillRect/>
          </a:stretch>
        </p:blipFill>
        <p:spPr>
          <a:xfrm>
            <a:off x="2251775" y="3241757"/>
            <a:ext cx="7688450" cy="3143296"/>
          </a:xfrm>
          <a:prstGeom prst="rect">
            <a:avLst/>
          </a:prstGeom>
        </p:spPr>
      </p:pic>
      <p:sp>
        <p:nvSpPr>
          <p:cNvPr id="5" name="Rectangle 4">
            <a:extLst>
              <a:ext uri="{FF2B5EF4-FFF2-40B4-BE49-F238E27FC236}">
                <a16:creationId xmlns:a16="http://schemas.microsoft.com/office/drawing/2014/main" id="{E641197F-8FE1-4C63-BF9B-04A7373F9943}"/>
              </a:ext>
            </a:extLst>
          </p:cNvPr>
          <p:cNvSpPr/>
          <p:nvPr/>
        </p:nvSpPr>
        <p:spPr>
          <a:xfrm>
            <a:off x="3048000" y="6451918"/>
            <a:ext cx="6096000" cy="276999"/>
          </a:xfrm>
          <a:prstGeom prst="rect">
            <a:avLst/>
          </a:prstGeom>
        </p:spPr>
        <p:txBody>
          <a:bodyPr>
            <a:spAutoFit/>
          </a:bodyPr>
          <a:lstStyle/>
          <a:p>
            <a:r>
              <a:rPr lang="en-US" sz="1200" dirty="0" err="1">
                <a:solidFill>
                  <a:srgbClr val="222222"/>
                </a:solidFill>
                <a:latin typeface="Arial" panose="020B0604020202020204" pitchFamily="34" charset="0"/>
              </a:rPr>
              <a:t>Evtimov</a:t>
            </a:r>
            <a:r>
              <a:rPr lang="en-US" sz="1200" dirty="0">
                <a:solidFill>
                  <a:srgbClr val="222222"/>
                </a:solidFill>
                <a:latin typeface="Arial" panose="020B0604020202020204" pitchFamily="34" charset="0"/>
              </a:rPr>
              <a:t>, Ivan, et al. "Robust Physical-World Attacks on Deep Learning Models." (2017).</a:t>
            </a:r>
            <a:endParaRPr lang="en-US" sz="1200" dirty="0"/>
          </a:p>
        </p:txBody>
      </p:sp>
    </p:spTree>
    <p:extLst>
      <p:ext uri="{BB962C8B-B14F-4D97-AF65-F5344CB8AC3E}">
        <p14:creationId xmlns:p14="http://schemas.microsoft.com/office/powerpoint/2010/main" val="12754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4C91A-B8DC-418E-8601-EF301ACE61C9}"/>
              </a:ext>
            </a:extLst>
          </p:cNvPr>
          <p:cNvSpPr/>
          <p:nvPr/>
        </p:nvSpPr>
        <p:spPr>
          <a:xfrm>
            <a:off x="3048000" y="6166211"/>
            <a:ext cx="6096000" cy="461665"/>
          </a:xfrm>
          <a:prstGeom prst="rect">
            <a:avLst/>
          </a:prstGeom>
        </p:spPr>
        <p:txBody>
          <a:bodyPr>
            <a:spAutoFit/>
          </a:bodyPr>
          <a:lstStyle/>
          <a:p>
            <a:r>
              <a:rPr lang="en-US" sz="1200" dirty="0" err="1">
                <a:solidFill>
                  <a:srgbClr val="222222"/>
                </a:solidFill>
                <a:latin typeface="Arial" panose="020B0604020202020204" pitchFamily="34" charset="0"/>
              </a:rPr>
              <a:t>Athalye</a:t>
            </a:r>
            <a:r>
              <a:rPr lang="en-US" sz="1200" dirty="0">
                <a:solidFill>
                  <a:srgbClr val="222222"/>
                </a:solidFill>
                <a:latin typeface="Arial" panose="020B0604020202020204" pitchFamily="34" charset="0"/>
              </a:rPr>
              <a:t>, Anish, and Ilya </a:t>
            </a:r>
            <a:r>
              <a:rPr lang="en-US" sz="1200" dirty="0" err="1">
                <a:solidFill>
                  <a:srgbClr val="222222"/>
                </a:solidFill>
                <a:latin typeface="Arial" panose="020B0604020202020204" pitchFamily="34" charset="0"/>
              </a:rPr>
              <a:t>Sutskever</a:t>
            </a:r>
            <a:r>
              <a:rPr lang="en-US" sz="1200" dirty="0">
                <a:solidFill>
                  <a:srgbClr val="222222"/>
                </a:solidFill>
                <a:latin typeface="Arial" panose="020B0604020202020204" pitchFamily="34" charset="0"/>
              </a:rPr>
              <a:t>. "Synthesizing robust adversarial examples." </a:t>
            </a:r>
            <a:r>
              <a:rPr lang="en-US" sz="1200" i="1" dirty="0" err="1">
                <a:solidFill>
                  <a:srgbClr val="222222"/>
                </a:solidFill>
                <a:latin typeface="Arial" panose="020B0604020202020204" pitchFamily="34" charset="0"/>
              </a:rPr>
              <a:t>arXiv</a:t>
            </a:r>
            <a:r>
              <a:rPr lang="en-US" sz="1200" i="1" dirty="0">
                <a:solidFill>
                  <a:srgbClr val="222222"/>
                </a:solidFill>
                <a:latin typeface="Arial" panose="020B0604020202020204" pitchFamily="34" charset="0"/>
              </a:rPr>
              <a:t> preprint arXiv:1707.07397</a:t>
            </a:r>
            <a:r>
              <a:rPr lang="en-US" sz="1200" dirty="0">
                <a:solidFill>
                  <a:srgbClr val="222222"/>
                </a:solidFill>
                <a:latin typeface="Arial" panose="020B0604020202020204" pitchFamily="34" charset="0"/>
              </a:rPr>
              <a:t>(2017).</a:t>
            </a:r>
            <a:endParaRPr lang="en-US" sz="1200" dirty="0"/>
          </a:p>
        </p:txBody>
      </p:sp>
      <p:pic>
        <p:nvPicPr>
          <p:cNvPr id="5" name="Online Media 4">
            <a:hlinkClick r:id="" action="ppaction://media"/>
            <a:extLst>
              <a:ext uri="{FF2B5EF4-FFF2-40B4-BE49-F238E27FC236}">
                <a16:creationId xmlns:a16="http://schemas.microsoft.com/office/drawing/2014/main" id="{0E6BE486-BF8B-4BA0-9E11-1AD1B5650EF4}"/>
              </a:ext>
            </a:extLst>
          </p:cNvPr>
          <p:cNvPicPr>
            <a:picLocks noRot="1" noChangeAspect="1"/>
          </p:cNvPicPr>
          <p:nvPr>
            <a:videoFile r:link="rId1"/>
          </p:nvPr>
        </p:nvPicPr>
        <p:blipFill>
          <a:blip r:embed="rId4"/>
          <a:stretch>
            <a:fillRect/>
          </a:stretch>
        </p:blipFill>
        <p:spPr>
          <a:xfrm>
            <a:off x="1994916" y="0"/>
            <a:ext cx="8202168" cy="6151626"/>
          </a:xfrm>
          <a:prstGeom prst="rect">
            <a:avLst/>
          </a:prstGeom>
        </p:spPr>
      </p:pic>
    </p:spTree>
    <p:extLst>
      <p:ext uri="{BB962C8B-B14F-4D97-AF65-F5344CB8AC3E}">
        <p14:creationId xmlns:p14="http://schemas.microsoft.com/office/powerpoint/2010/main" val="219681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678D-4460-40FA-8BEF-52C1467F4532}"/>
              </a:ext>
            </a:extLst>
          </p:cNvPr>
          <p:cNvSpPr>
            <a:spLocks noGrp="1"/>
          </p:cNvSpPr>
          <p:nvPr>
            <p:ph type="title"/>
          </p:nvPr>
        </p:nvSpPr>
        <p:spPr/>
        <p:txBody>
          <a:bodyPr/>
          <a:lstStyle/>
          <a:p>
            <a:r>
              <a:rPr lang="en-US" dirty="0"/>
              <a:t>What else is used</a:t>
            </a:r>
          </a:p>
        </p:txBody>
      </p:sp>
      <p:pic>
        <p:nvPicPr>
          <p:cNvPr id="5" name="Content Placeholder 4">
            <a:extLst>
              <a:ext uri="{FF2B5EF4-FFF2-40B4-BE49-F238E27FC236}">
                <a16:creationId xmlns:a16="http://schemas.microsoft.com/office/drawing/2014/main" id="{5BFE9B23-19BF-41AC-875D-C02F52DB97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858169"/>
            <a:ext cx="7620000" cy="4286250"/>
          </a:xfrm>
        </p:spPr>
      </p:pic>
    </p:spTree>
    <p:extLst>
      <p:ext uri="{BB962C8B-B14F-4D97-AF65-F5344CB8AC3E}">
        <p14:creationId xmlns:p14="http://schemas.microsoft.com/office/powerpoint/2010/main" val="256093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A6A9-009E-4B9D-9D33-080F2EBEC6B2}"/>
              </a:ext>
            </a:extLst>
          </p:cNvPr>
          <p:cNvSpPr>
            <a:spLocks noGrp="1"/>
          </p:cNvSpPr>
          <p:nvPr>
            <p:ph type="title"/>
          </p:nvPr>
        </p:nvSpPr>
        <p:spPr/>
        <p:txBody>
          <a:bodyPr/>
          <a:lstStyle/>
          <a:p>
            <a:r>
              <a:rPr lang="en-US" dirty="0"/>
              <a:t>Radar</a:t>
            </a:r>
          </a:p>
        </p:txBody>
      </p:sp>
      <p:sp>
        <p:nvSpPr>
          <p:cNvPr id="3" name="Content Placeholder 2">
            <a:extLst>
              <a:ext uri="{FF2B5EF4-FFF2-40B4-BE49-F238E27FC236}">
                <a16:creationId xmlns:a16="http://schemas.microsoft.com/office/drawing/2014/main" id="{4B87DD6F-B395-44FF-A330-89E8F52385B6}"/>
              </a:ext>
            </a:extLst>
          </p:cNvPr>
          <p:cNvSpPr>
            <a:spLocks noGrp="1"/>
          </p:cNvSpPr>
          <p:nvPr>
            <p:ph idx="1"/>
          </p:nvPr>
        </p:nvSpPr>
        <p:spPr/>
        <p:txBody>
          <a:bodyPr/>
          <a:lstStyle/>
          <a:p>
            <a:r>
              <a:rPr lang="en-US" dirty="0" err="1"/>
              <a:t>mmWave</a:t>
            </a:r>
            <a:r>
              <a:rPr lang="en-US" dirty="0"/>
              <a:t> Radar (60GHz – 80 GHz)</a:t>
            </a:r>
          </a:p>
          <a:p>
            <a:r>
              <a:rPr lang="en-US" dirty="0"/>
              <a:t>Used in ACC (some use camera)</a:t>
            </a:r>
          </a:p>
          <a:p>
            <a:r>
              <a:rPr lang="en-US" dirty="0"/>
              <a:t>Radio frequency bounce back</a:t>
            </a:r>
          </a:p>
          <a:p>
            <a:r>
              <a:rPr lang="en-US" dirty="0"/>
              <a:t>Not affected by weather!</a:t>
            </a:r>
          </a:p>
          <a:p>
            <a:r>
              <a:rPr lang="en-US" dirty="0"/>
              <a:t>Not affected by lighting!</a:t>
            </a:r>
          </a:p>
        </p:txBody>
      </p:sp>
      <p:pic>
        <p:nvPicPr>
          <p:cNvPr id="4" name="Content Placeholder 4">
            <a:extLst>
              <a:ext uri="{FF2B5EF4-FFF2-40B4-BE49-F238E27FC236}">
                <a16:creationId xmlns:a16="http://schemas.microsoft.com/office/drawing/2014/main" id="{CC0EF3C6-CFBB-48DF-85D7-ED23EC832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350" y="2538413"/>
            <a:ext cx="5962650" cy="3638550"/>
          </a:xfrm>
          <a:prstGeom prst="rect">
            <a:avLst/>
          </a:prstGeom>
        </p:spPr>
      </p:pic>
      <p:sp>
        <p:nvSpPr>
          <p:cNvPr id="5" name="Oval 4">
            <a:extLst>
              <a:ext uri="{FF2B5EF4-FFF2-40B4-BE49-F238E27FC236}">
                <a16:creationId xmlns:a16="http://schemas.microsoft.com/office/drawing/2014/main" id="{C332F34E-2158-4F38-8271-CB6558267CB9}"/>
              </a:ext>
            </a:extLst>
          </p:cNvPr>
          <p:cNvSpPr/>
          <p:nvPr/>
        </p:nvSpPr>
        <p:spPr>
          <a:xfrm>
            <a:off x="9454896" y="4325112"/>
            <a:ext cx="987552" cy="105156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17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0256-08E6-44C0-8408-7E6650EEE178}"/>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837AB23B-A982-4981-97F6-961365925990}"/>
              </a:ext>
            </a:extLst>
          </p:cNvPr>
          <p:cNvSpPr>
            <a:spLocks noGrp="1"/>
          </p:cNvSpPr>
          <p:nvPr>
            <p:ph idx="1"/>
          </p:nvPr>
        </p:nvSpPr>
        <p:spPr/>
        <p:txBody>
          <a:bodyPr/>
          <a:lstStyle/>
          <a:p>
            <a:r>
              <a:rPr lang="en-US" dirty="0"/>
              <a:t>Beam width</a:t>
            </a:r>
          </a:p>
          <a:p>
            <a:pPr lvl="1"/>
            <a:r>
              <a:rPr lang="en-US" dirty="0"/>
              <a:t>Not a straight line like laser</a:t>
            </a:r>
          </a:p>
          <a:p>
            <a:pPr lvl="1"/>
            <a:r>
              <a:rPr lang="en-US" dirty="0"/>
              <a:t>Resolution is low</a:t>
            </a:r>
          </a:p>
          <a:p>
            <a:r>
              <a:rPr lang="en-US" dirty="0"/>
              <a:t>Extremely hard to identify the object detected</a:t>
            </a:r>
          </a:p>
          <a:p>
            <a:r>
              <a:rPr lang="en-US" dirty="0"/>
              <a:t>Frequency used in autonomous car can not penetrate objects</a:t>
            </a:r>
          </a:p>
        </p:txBody>
      </p:sp>
      <p:pic>
        <p:nvPicPr>
          <p:cNvPr id="1026" name="Picture 2" descr="http://www.srh.noaa.gov/jetstream/doppler/images/radarcone.jpg">
            <a:extLst>
              <a:ext uri="{FF2B5EF4-FFF2-40B4-BE49-F238E27FC236}">
                <a16:creationId xmlns:a16="http://schemas.microsoft.com/office/drawing/2014/main" id="{79EB4046-0698-4090-8360-299D467B8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929" y="4149697"/>
            <a:ext cx="4176141" cy="216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36F5-3C34-48A6-8E2F-015152C9BEE2}"/>
              </a:ext>
            </a:extLst>
          </p:cNvPr>
          <p:cNvSpPr>
            <a:spLocks noGrp="1"/>
          </p:cNvSpPr>
          <p:nvPr>
            <p:ph type="title"/>
          </p:nvPr>
        </p:nvSpPr>
        <p:spPr/>
        <p:txBody>
          <a:bodyPr/>
          <a:lstStyle/>
          <a:p>
            <a:r>
              <a:rPr lang="en-US" dirty="0"/>
              <a:t>Ultrasonic</a:t>
            </a:r>
          </a:p>
        </p:txBody>
      </p:sp>
      <p:sp>
        <p:nvSpPr>
          <p:cNvPr id="3" name="Content Placeholder 2">
            <a:extLst>
              <a:ext uri="{FF2B5EF4-FFF2-40B4-BE49-F238E27FC236}">
                <a16:creationId xmlns:a16="http://schemas.microsoft.com/office/drawing/2014/main" id="{6E2E3868-E401-45A0-8A8A-70E00B4AA6B7}"/>
              </a:ext>
            </a:extLst>
          </p:cNvPr>
          <p:cNvSpPr>
            <a:spLocks noGrp="1"/>
          </p:cNvSpPr>
          <p:nvPr>
            <p:ph idx="1"/>
          </p:nvPr>
        </p:nvSpPr>
        <p:spPr/>
        <p:txBody>
          <a:bodyPr/>
          <a:lstStyle/>
          <a:p>
            <a:r>
              <a:rPr lang="en-US" dirty="0"/>
              <a:t>Parking sensor</a:t>
            </a:r>
          </a:p>
          <a:p>
            <a:r>
              <a:rPr lang="en-US" dirty="0"/>
              <a:t>Short range (~5m)</a:t>
            </a:r>
          </a:p>
          <a:p>
            <a:r>
              <a:rPr lang="en-US" dirty="0"/>
              <a:t>Cheap</a:t>
            </a:r>
          </a:p>
        </p:txBody>
      </p:sp>
      <p:pic>
        <p:nvPicPr>
          <p:cNvPr id="2050" name="Picture 2" descr="http://cdn.arstechnica.net/wp-content/uploads/2015/10/Tesla-13-980x653.jpg">
            <a:extLst>
              <a:ext uri="{FF2B5EF4-FFF2-40B4-BE49-F238E27FC236}">
                <a16:creationId xmlns:a16="http://schemas.microsoft.com/office/drawing/2014/main" id="{C83CAB12-A293-4568-A601-2DAF7C5D1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690688"/>
            <a:ext cx="5257800" cy="350341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390A4D4F-E375-45E5-BE8F-34A3C97FEFFF}"/>
              </a:ext>
            </a:extLst>
          </p:cNvPr>
          <p:cNvSpPr/>
          <p:nvPr/>
        </p:nvSpPr>
        <p:spPr>
          <a:xfrm>
            <a:off x="8421624" y="3319272"/>
            <a:ext cx="566928" cy="53949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49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CDC8-95AB-4F29-A848-03A26D40CEB4}"/>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947DFCAB-9F60-4AC4-9A4E-A05E6C6FB6F6}"/>
              </a:ext>
            </a:extLst>
          </p:cNvPr>
          <p:cNvSpPr>
            <a:spLocks noGrp="1"/>
          </p:cNvSpPr>
          <p:nvPr>
            <p:ph idx="1"/>
          </p:nvPr>
        </p:nvSpPr>
        <p:spPr/>
        <p:txBody>
          <a:bodyPr/>
          <a:lstStyle/>
          <a:p>
            <a:r>
              <a:rPr lang="en-US" dirty="0"/>
              <a:t>Short range</a:t>
            </a:r>
          </a:p>
          <a:p>
            <a:r>
              <a:rPr lang="en-US" dirty="0"/>
              <a:t>Beam width</a:t>
            </a:r>
          </a:p>
          <a:p>
            <a:r>
              <a:rPr lang="en-US" dirty="0"/>
              <a:t>Sensor needs to be clean, weather will affect</a:t>
            </a:r>
          </a:p>
          <a:p>
            <a:r>
              <a:rPr lang="en-US" dirty="0"/>
              <a:t>Unable to identify objects</a:t>
            </a:r>
          </a:p>
          <a:p>
            <a:r>
              <a:rPr lang="en-US" dirty="0"/>
              <a:t>Does not penetrate objects</a:t>
            </a:r>
          </a:p>
          <a:p>
            <a:endParaRPr lang="en-US" dirty="0"/>
          </a:p>
          <a:p>
            <a:endParaRPr lang="en-US" dirty="0"/>
          </a:p>
        </p:txBody>
      </p:sp>
    </p:spTree>
    <p:extLst>
      <p:ext uri="{BB962C8B-B14F-4D97-AF65-F5344CB8AC3E}">
        <p14:creationId xmlns:p14="http://schemas.microsoft.com/office/powerpoint/2010/main" val="25038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96B5-33D8-4D4D-8E00-DB4671D9A79F}"/>
              </a:ext>
            </a:extLst>
          </p:cNvPr>
          <p:cNvSpPr>
            <a:spLocks noGrp="1"/>
          </p:cNvSpPr>
          <p:nvPr>
            <p:ph type="title"/>
          </p:nvPr>
        </p:nvSpPr>
        <p:spPr/>
        <p:txBody>
          <a:bodyPr/>
          <a:lstStyle/>
          <a:p>
            <a:r>
              <a:rPr lang="en-US" dirty="0"/>
              <a:t>Sensor Fusion</a:t>
            </a:r>
          </a:p>
        </p:txBody>
      </p:sp>
      <p:sp>
        <p:nvSpPr>
          <p:cNvPr id="3" name="Content Placeholder 2">
            <a:extLst>
              <a:ext uri="{FF2B5EF4-FFF2-40B4-BE49-F238E27FC236}">
                <a16:creationId xmlns:a16="http://schemas.microsoft.com/office/drawing/2014/main" id="{C70A6CC0-9487-4991-A600-8AB9660CD8DB}"/>
              </a:ext>
            </a:extLst>
          </p:cNvPr>
          <p:cNvSpPr>
            <a:spLocks noGrp="1"/>
          </p:cNvSpPr>
          <p:nvPr>
            <p:ph idx="1"/>
          </p:nvPr>
        </p:nvSpPr>
        <p:spPr/>
        <p:txBody>
          <a:bodyPr/>
          <a:lstStyle/>
          <a:p>
            <a:r>
              <a:rPr lang="en-US" dirty="0"/>
              <a:t>Combine different sensors’ data</a:t>
            </a:r>
          </a:p>
          <a:p>
            <a:r>
              <a:rPr lang="en-US" dirty="0"/>
              <a:t>Determine situation from all the data</a:t>
            </a:r>
          </a:p>
          <a:p>
            <a:endParaRPr lang="en-US" dirty="0"/>
          </a:p>
          <a:p>
            <a:endParaRPr lang="en-US" dirty="0"/>
          </a:p>
        </p:txBody>
      </p:sp>
    </p:spTree>
    <p:extLst>
      <p:ext uri="{BB962C8B-B14F-4D97-AF65-F5344CB8AC3E}">
        <p14:creationId xmlns:p14="http://schemas.microsoft.com/office/powerpoint/2010/main" val="2518716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D42B-95DB-44E4-ACC1-A5234C09E03E}"/>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88CB8EE8-B1A6-4589-8484-1F7B1906254B}"/>
              </a:ext>
            </a:extLst>
          </p:cNvPr>
          <p:cNvSpPr>
            <a:spLocks noGrp="1"/>
          </p:cNvSpPr>
          <p:nvPr>
            <p:ph idx="1"/>
          </p:nvPr>
        </p:nvSpPr>
        <p:spPr/>
        <p:txBody>
          <a:bodyPr/>
          <a:lstStyle/>
          <a:p>
            <a:r>
              <a:rPr lang="en-US" dirty="0"/>
              <a:t>Which sensor data should be give more weight?</a:t>
            </a:r>
          </a:p>
          <a:p>
            <a:pPr lvl="1"/>
            <a:r>
              <a:rPr lang="en-US" dirty="0"/>
              <a:t>Tesla autopilot crashes</a:t>
            </a:r>
          </a:p>
          <a:p>
            <a:pPr lvl="2"/>
            <a:r>
              <a:rPr lang="en-US" dirty="0"/>
              <a:t>Camera mistook trailer as sky</a:t>
            </a:r>
          </a:p>
          <a:p>
            <a:pPr lvl="2"/>
            <a:r>
              <a:rPr lang="en-US" dirty="0" err="1"/>
              <a:t>mmWave</a:t>
            </a:r>
            <a:r>
              <a:rPr lang="en-US" dirty="0"/>
              <a:t> radar didn’t detect cars parked partially on the road</a:t>
            </a:r>
          </a:p>
          <a:p>
            <a:r>
              <a:rPr lang="en-US" dirty="0"/>
              <a:t>How to determine which sensor is functioning correctly if data conflicts with each other?</a:t>
            </a:r>
          </a:p>
        </p:txBody>
      </p:sp>
    </p:spTree>
    <p:extLst>
      <p:ext uri="{BB962C8B-B14F-4D97-AF65-F5344CB8AC3E}">
        <p14:creationId xmlns:p14="http://schemas.microsoft.com/office/powerpoint/2010/main" val="21094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0CD01-3423-4C46-9A65-E43BC18EAC14}"/>
              </a:ext>
            </a:extLst>
          </p:cNvPr>
          <p:cNvPicPr>
            <a:picLocks noChangeAspect="1"/>
          </p:cNvPicPr>
          <p:nvPr/>
        </p:nvPicPr>
        <p:blipFill>
          <a:blip r:embed="rId2"/>
          <a:stretch>
            <a:fillRect/>
          </a:stretch>
        </p:blipFill>
        <p:spPr>
          <a:xfrm>
            <a:off x="2365411" y="1955260"/>
            <a:ext cx="7461178" cy="4309181"/>
          </a:xfrm>
          <a:prstGeom prst="rect">
            <a:avLst/>
          </a:prstGeom>
        </p:spPr>
      </p:pic>
      <p:sp>
        <p:nvSpPr>
          <p:cNvPr id="2" name="Title 1">
            <a:extLst>
              <a:ext uri="{FF2B5EF4-FFF2-40B4-BE49-F238E27FC236}">
                <a16:creationId xmlns:a16="http://schemas.microsoft.com/office/drawing/2014/main" id="{5B395500-54FF-467C-9B3D-37CEE4AF02EB}"/>
              </a:ext>
            </a:extLst>
          </p:cNvPr>
          <p:cNvSpPr>
            <a:spLocks noGrp="1"/>
          </p:cNvSpPr>
          <p:nvPr>
            <p:ph type="title"/>
          </p:nvPr>
        </p:nvSpPr>
        <p:spPr/>
        <p:txBody>
          <a:bodyPr/>
          <a:lstStyle/>
          <a:p>
            <a:r>
              <a:rPr lang="en-US" dirty="0"/>
              <a:t>Refresh</a:t>
            </a:r>
          </a:p>
        </p:txBody>
      </p:sp>
    </p:spTree>
    <p:extLst>
      <p:ext uri="{BB962C8B-B14F-4D97-AF65-F5344CB8AC3E}">
        <p14:creationId xmlns:p14="http://schemas.microsoft.com/office/powerpoint/2010/main" val="3734663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A144-4B2C-4FC0-BA7E-1494410D0C18}"/>
              </a:ext>
            </a:extLst>
          </p:cNvPr>
          <p:cNvSpPr>
            <a:spLocks noGrp="1"/>
          </p:cNvSpPr>
          <p:nvPr>
            <p:ph type="title"/>
          </p:nvPr>
        </p:nvSpPr>
        <p:spPr/>
        <p:txBody>
          <a:bodyPr/>
          <a:lstStyle/>
          <a:p>
            <a:r>
              <a:rPr lang="en-US" dirty="0"/>
              <a:t>Limitations of All Sensors</a:t>
            </a:r>
          </a:p>
        </p:txBody>
      </p:sp>
      <p:sp>
        <p:nvSpPr>
          <p:cNvPr id="3" name="Content Placeholder 2">
            <a:extLst>
              <a:ext uri="{FF2B5EF4-FFF2-40B4-BE49-F238E27FC236}">
                <a16:creationId xmlns:a16="http://schemas.microsoft.com/office/drawing/2014/main" id="{48E14A0C-78C1-4999-95A3-FADFC6CF7A67}"/>
              </a:ext>
            </a:extLst>
          </p:cNvPr>
          <p:cNvSpPr>
            <a:spLocks noGrp="1"/>
          </p:cNvSpPr>
          <p:nvPr>
            <p:ph idx="1"/>
          </p:nvPr>
        </p:nvSpPr>
        <p:spPr/>
        <p:txBody>
          <a:bodyPr/>
          <a:lstStyle/>
          <a:p>
            <a:r>
              <a:rPr lang="en-US" dirty="0"/>
              <a:t>Needs to be in line of sight</a:t>
            </a:r>
          </a:p>
          <a:p>
            <a:r>
              <a:rPr lang="en-US" dirty="0"/>
              <a:t>Autonomous vehicles needs more information</a:t>
            </a:r>
          </a:p>
          <a:p>
            <a:endParaRPr lang="en-US" dirty="0"/>
          </a:p>
        </p:txBody>
      </p:sp>
    </p:spTree>
    <p:extLst>
      <p:ext uri="{BB962C8B-B14F-4D97-AF65-F5344CB8AC3E}">
        <p14:creationId xmlns:p14="http://schemas.microsoft.com/office/powerpoint/2010/main" val="398844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9F67-B5B9-4B98-A052-7E80C336B1B6}"/>
              </a:ext>
            </a:extLst>
          </p:cNvPr>
          <p:cNvSpPr>
            <a:spLocks noGrp="1"/>
          </p:cNvSpPr>
          <p:nvPr>
            <p:ph type="title"/>
          </p:nvPr>
        </p:nvSpPr>
        <p:spPr/>
        <p:txBody>
          <a:bodyPr/>
          <a:lstStyle/>
          <a:p>
            <a:r>
              <a:rPr lang="en-US" dirty="0"/>
              <a:t>Automated Driving Leaderboard</a:t>
            </a:r>
          </a:p>
        </p:txBody>
      </p:sp>
      <p:pic>
        <p:nvPicPr>
          <p:cNvPr id="7" name="Content Placeholder 6">
            <a:extLst>
              <a:ext uri="{FF2B5EF4-FFF2-40B4-BE49-F238E27FC236}">
                <a16:creationId xmlns:a16="http://schemas.microsoft.com/office/drawing/2014/main" id="{A938C080-E006-4D7B-8D7A-1FE0474FE3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9440" y="1825625"/>
            <a:ext cx="5153120" cy="4351338"/>
          </a:xfrm>
        </p:spPr>
      </p:pic>
      <p:sp>
        <p:nvSpPr>
          <p:cNvPr id="8" name="TextBox 7">
            <a:extLst>
              <a:ext uri="{FF2B5EF4-FFF2-40B4-BE49-F238E27FC236}">
                <a16:creationId xmlns:a16="http://schemas.microsoft.com/office/drawing/2014/main" id="{87D7A97A-3242-4BA5-A1DA-164AB7B1211E}"/>
              </a:ext>
            </a:extLst>
          </p:cNvPr>
          <p:cNvSpPr txBox="1"/>
          <p:nvPr/>
        </p:nvSpPr>
        <p:spPr>
          <a:xfrm>
            <a:off x="5140482" y="6396622"/>
            <a:ext cx="1911036" cy="369332"/>
          </a:xfrm>
          <a:prstGeom prst="rect">
            <a:avLst/>
          </a:prstGeom>
          <a:noFill/>
        </p:spPr>
        <p:txBody>
          <a:bodyPr wrap="none" rtlCol="0">
            <a:spAutoFit/>
          </a:bodyPr>
          <a:lstStyle/>
          <a:p>
            <a:r>
              <a:rPr lang="en-US" dirty="0"/>
              <a:t>Navigant Research</a:t>
            </a:r>
          </a:p>
        </p:txBody>
      </p:sp>
    </p:spTree>
    <p:extLst>
      <p:ext uri="{BB962C8B-B14F-4D97-AF65-F5344CB8AC3E}">
        <p14:creationId xmlns:p14="http://schemas.microsoft.com/office/powerpoint/2010/main" val="171092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20F3-A64E-4E91-9D1D-DDF71896891E}"/>
              </a:ext>
            </a:extLst>
          </p:cNvPr>
          <p:cNvSpPr>
            <a:spLocks noGrp="1"/>
          </p:cNvSpPr>
          <p:nvPr>
            <p:ph type="title"/>
          </p:nvPr>
        </p:nvSpPr>
        <p:spPr/>
        <p:txBody>
          <a:bodyPr/>
          <a:lstStyle/>
          <a:p>
            <a:r>
              <a:rPr lang="en-US" dirty="0"/>
              <a:t>Tesla and </a:t>
            </a:r>
            <a:r>
              <a:rPr lang="en-US" dirty="0" err="1"/>
              <a:t>Waymo</a:t>
            </a:r>
            <a:endParaRPr lang="en-US" dirty="0"/>
          </a:p>
        </p:txBody>
      </p:sp>
      <p:sp>
        <p:nvSpPr>
          <p:cNvPr id="3" name="Text Placeholder 2">
            <a:extLst>
              <a:ext uri="{FF2B5EF4-FFF2-40B4-BE49-F238E27FC236}">
                <a16:creationId xmlns:a16="http://schemas.microsoft.com/office/drawing/2014/main" id="{F4BF5CD8-1335-41B7-81DF-4F744F688E8A}"/>
              </a:ext>
            </a:extLst>
          </p:cNvPr>
          <p:cNvSpPr>
            <a:spLocks noGrp="1"/>
          </p:cNvSpPr>
          <p:nvPr>
            <p:ph type="body" idx="1"/>
          </p:nvPr>
        </p:nvSpPr>
        <p:spPr/>
        <p:txBody>
          <a:bodyPr/>
          <a:lstStyle/>
          <a:p>
            <a:r>
              <a:rPr lang="en-US" dirty="0"/>
              <a:t>Tesla</a:t>
            </a:r>
          </a:p>
        </p:txBody>
      </p:sp>
      <p:sp>
        <p:nvSpPr>
          <p:cNvPr id="4" name="Content Placeholder 3">
            <a:extLst>
              <a:ext uri="{FF2B5EF4-FFF2-40B4-BE49-F238E27FC236}">
                <a16:creationId xmlns:a16="http://schemas.microsoft.com/office/drawing/2014/main" id="{2D2D981B-A701-47BA-A6BE-629A7CFF4F0B}"/>
              </a:ext>
            </a:extLst>
          </p:cNvPr>
          <p:cNvSpPr>
            <a:spLocks noGrp="1"/>
          </p:cNvSpPr>
          <p:nvPr>
            <p:ph sz="half" idx="2"/>
          </p:nvPr>
        </p:nvSpPr>
        <p:spPr/>
        <p:txBody>
          <a:bodyPr>
            <a:normAutofit fontScale="62500" lnSpcReduction="20000"/>
          </a:bodyPr>
          <a:lstStyle/>
          <a:p>
            <a:r>
              <a:rPr lang="en-US" dirty="0"/>
              <a:t>Camera</a:t>
            </a:r>
          </a:p>
          <a:p>
            <a:r>
              <a:rPr lang="en-US" dirty="0"/>
              <a:t>Radar</a:t>
            </a:r>
          </a:p>
          <a:p>
            <a:r>
              <a:rPr lang="en-US" dirty="0"/>
              <a:t>Ultrasonic sensor</a:t>
            </a:r>
          </a:p>
          <a:p>
            <a:r>
              <a:rPr lang="en-US" dirty="0"/>
              <a:t>Ask buyer to pay $8,000 for “Full Self-Driving Capability”</a:t>
            </a:r>
          </a:p>
          <a:p>
            <a:r>
              <a:rPr lang="en-US" dirty="0"/>
              <a:t>Installed on Model S,X,3</a:t>
            </a:r>
          </a:p>
          <a:p>
            <a:r>
              <a:rPr lang="en-US" dirty="0"/>
              <a:t>Needs to be low cost enough to attract buyers</a:t>
            </a:r>
          </a:p>
          <a:p>
            <a:r>
              <a:rPr lang="en-US" dirty="0"/>
              <a:t>Model 3 start around $35,000</a:t>
            </a:r>
          </a:p>
          <a:p>
            <a:r>
              <a:rPr lang="en-US" dirty="0"/>
              <a:t>Read speed limits, drive on road</a:t>
            </a:r>
          </a:p>
          <a:p>
            <a:r>
              <a:rPr lang="en-US" dirty="0"/>
              <a:t>Level 2.5ish</a:t>
            </a:r>
          </a:p>
          <a:p>
            <a:r>
              <a:rPr lang="en-US" dirty="0"/>
              <a:t>Claims the system can handle level 5</a:t>
            </a:r>
          </a:p>
          <a:p>
            <a:r>
              <a:rPr lang="en-US" dirty="0"/>
              <a:t>People skeptic about lack of LIDAR</a:t>
            </a:r>
          </a:p>
        </p:txBody>
      </p:sp>
      <p:sp>
        <p:nvSpPr>
          <p:cNvPr id="5" name="Text Placeholder 4">
            <a:extLst>
              <a:ext uri="{FF2B5EF4-FFF2-40B4-BE49-F238E27FC236}">
                <a16:creationId xmlns:a16="http://schemas.microsoft.com/office/drawing/2014/main" id="{AF716602-832B-4A3C-BCAF-0D71F3986B4B}"/>
              </a:ext>
            </a:extLst>
          </p:cNvPr>
          <p:cNvSpPr>
            <a:spLocks noGrp="1"/>
          </p:cNvSpPr>
          <p:nvPr>
            <p:ph type="body" sz="quarter" idx="3"/>
          </p:nvPr>
        </p:nvSpPr>
        <p:spPr/>
        <p:txBody>
          <a:bodyPr/>
          <a:lstStyle/>
          <a:p>
            <a:r>
              <a:rPr lang="en-US" dirty="0" err="1"/>
              <a:t>Waymo</a:t>
            </a:r>
            <a:endParaRPr lang="en-US" dirty="0"/>
          </a:p>
        </p:txBody>
      </p:sp>
      <p:sp>
        <p:nvSpPr>
          <p:cNvPr id="6" name="Content Placeholder 5">
            <a:extLst>
              <a:ext uri="{FF2B5EF4-FFF2-40B4-BE49-F238E27FC236}">
                <a16:creationId xmlns:a16="http://schemas.microsoft.com/office/drawing/2014/main" id="{6F332E0A-53C4-43CD-A36C-5FAEC661308C}"/>
              </a:ext>
            </a:extLst>
          </p:cNvPr>
          <p:cNvSpPr>
            <a:spLocks noGrp="1"/>
          </p:cNvSpPr>
          <p:nvPr>
            <p:ph sz="quarter" idx="4"/>
          </p:nvPr>
        </p:nvSpPr>
        <p:spPr>
          <a:xfrm>
            <a:off x="6172200" y="2505075"/>
            <a:ext cx="5183188" cy="3684588"/>
          </a:xfrm>
        </p:spPr>
        <p:txBody>
          <a:bodyPr>
            <a:normAutofit fontScale="55000" lnSpcReduction="20000"/>
          </a:bodyPr>
          <a:lstStyle/>
          <a:p>
            <a:r>
              <a:rPr lang="en-US" dirty="0"/>
              <a:t>Camera</a:t>
            </a:r>
          </a:p>
          <a:p>
            <a:r>
              <a:rPr lang="en-US" dirty="0"/>
              <a:t>Radar</a:t>
            </a:r>
          </a:p>
          <a:p>
            <a:r>
              <a:rPr lang="en-US" dirty="0"/>
              <a:t>LIDAR</a:t>
            </a:r>
          </a:p>
          <a:p>
            <a:r>
              <a:rPr lang="en-US" dirty="0"/>
              <a:t>Launched since 2009, “DARPA”</a:t>
            </a:r>
          </a:p>
          <a:p>
            <a:r>
              <a:rPr lang="en-US" dirty="0"/>
              <a:t>Partnering with car manufactures</a:t>
            </a:r>
          </a:p>
          <a:p>
            <a:r>
              <a:rPr lang="en-US" dirty="0"/>
              <a:t>Chrysler Pacific Mini Van</a:t>
            </a:r>
          </a:p>
          <a:p>
            <a:r>
              <a:rPr lang="en-US" dirty="0"/>
              <a:t>In-house sensors, everything</a:t>
            </a:r>
          </a:p>
          <a:p>
            <a:r>
              <a:rPr lang="en-US" dirty="0"/>
              <a:t>10% of original cost of LIDAR =&gt; $75,000 *10%=$7,500 per unit</a:t>
            </a:r>
          </a:p>
          <a:p>
            <a:r>
              <a:rPr lang="en-US" dirty="0"/>
              <a:t>Each car has 3 LIDAR, ride-sharing</a:t>
            </a:r>
          </a:p>
          <a:p>
            <a:r>
              <a:rPr lang="en-US" dirty="0"/>
              <a:t>Hi-definition Map, pre-record every street the car will be driving</a:t>
            </a:r>
          </a:p>
          <a:p>
            <a:r>
              <a:rPr lang="en-US" dirty="0"/>
              <a:t>Working on level 5 </a:t>
            </a:r>
          </a:p>
        </p:txBody>
      </p:sp>
    </p:spTree>
    <p:extLst>
      <p:ext uri="{BB962C8B-B14F-4D97-AF65-F5344CB8AC3E}">
        <p14:creationId xmlns:p14="http://schemas.microsoft.com/office/powerpoint/2010/main" val="3850083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E1B6-67E3-49B3-BA41-5A3C767F97AB}"/>
              </a:ext>
            </a:extLst>
          </p:cNvPr>
          <p:cNvSpPr>
            <a:spLocks noGrp="1"/>
          </p:cNvSpPr>
          <p:nvPr>
            <p:ph type="title"/>
          </p:nvPr>
        </p:nvSpPr>
        <p:spPr/>
        <p:txBody>
          <a:bodyPr/>
          <a:lstStyle/>
          <a:p>
            <a:r>
              <a:rPr lang="en-US" dirty="0"/>
              <a:t>Smart Cities</a:t>
            </a:r>
          </a:p>
        </p:txBody>
      </p:sp>
      <p:sp>
        <p:nvSpPr>
          <p:cNvPr id="3" name="Content Placeholder 2">
            <a:extLst>
              <a:ext uri="{FF2B5EF4-FFF2-40B4-BE49-F238E27FC236}">
                <a16:creationId xmlns:a16="http://schemas.microsoft.com/office/drawing/2014/main" id="{B8017C82-10C8-45AC-9643-7DF2DBAE2B6B}"/>
              </a:ext>
            </a:extLst>
          </p:cNvPr>
          <p:cNvSpPr>
            <a:spLocks noGrp="1"/>
          </p:cNvSpPr>
          <p:nvPr>
            <p:ph idx="1"/>
          </p:nvPr>
        </p:nvSpPr>
        <p:spPr/>
        <p:txBody>
          <a:bodyPr/>
          <a:lstStyle/>
          <a:p>
            <a:r>
              <a:rPr lang="en-US" dirty="0"/>
              <a:t>Use large amount of sensors to monitor the city</a:t>
            </a:r>
          </a:p>
          <a:p>
            <a:r>
              <a:rPr lang="en-US" dirty="0"/>
              <a:t>Connected things/ internet of things</a:t>
            </a:r>
          </a:p>
          <a:p>
            <a:r>
              <a:rPr lang="en-US" dirty="0"/>
              <a:t>Weather, crowd density, etc.</a:t>
            </a:r>
          </a:p>
          <a:p>
            <a:r>
              <a:rPr lang="en-US" dirty="0"/>
              <a:t>Infrastructure condition</a:t>
            </a:r>
          </a:p>
          <a:p>
            <a:pPr lvl="1"/>
            <a:r>
              <a:rPr lang="en-US" dirty="0"/>
              <a:t>Traffic light</a:t>
            </a:r>
          </a:p>
          <a:p>
            <a:pPr lvl="1"/>
            <a:r>
              <a:rPr lang="en-US" dirty="0"/>
              <a:t>Road surface condition</a:t>
            </a:r>
          </a:p>
        </p:txBody>
      </p:sp>
    </p:spTree>
    <p:extLst>
      <p:ext uri="{BB962C8B-B14F-4D97-AF65-F5344CB8AC3E}">
        <p14:creationId xmlns:p14="http://schemas.microsoft.com/office/powerpoint/2010/main" val="85081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178F-F392-47D6-A3D7-6BC64F318E21}"/>
              </a:ext>
            </a:extLst>
          </p:cNvPr>
          <p:cNvSpPr>
            <a:spLocks noGrp="1"/>
          </p:cNvSpPr>
          <p:nvPr>
            <p:ph type="title"/>
          </p:nvPr>
        </p:nvSpPr>
        <p:spPr/>
        <p:txBody>
          <a:bodyPr/>
          <a:lstStyle/>
          <a:p>
            <a:r>
              <a:rPr lang="en-US" dirty="0"/>
              <a:t>Intelligent Transportation Systems</a:t>
            </a:r>
          </a:p>
        </p:txBody>
      </p:sp>
      <p:sp>
        <p:nvSpPr>
          <p:cNvPr id="3" name="Content Placeholder 2">
            <a:extLst>
              <a:ext uri="{FF2B5EF4-FFF2-40B4-BE49-F238E27FC236}">
                <a16:creationId xmlns:a16="http://schemas.microsoft.com/office/drawing/2014/main" id="{EC9CA0F2-54DF-4EE0-9C44-718B693616D5}"/>
              </a:ext>
            </a:extLst>
          </p:cNvPr>
          <p:cNvSpPr>
            <a:spLocks noGrp="1"/>
          </p:cNvSpPr>
          <p:nvPr>
            <p:ph idx="1"/>
          </p:nvPr>
        </p:nvSpPr>
        <p:spPr/>
        <p:txBody>
          <a:bodyPr/>
          <a:lstStyle/>
          <a:p>
            <a:r>
              <a:rPr lang="en-US" dirty="0"/>
              <a:t>Part of Smart Cities</a:t>
            </a:r>
          </a:p>
          <a:p>
            <a:r>
              <a:rPr lang="en-US" dirty="0"/>
              <a:t>Traffic Management Systems</a:t>
            </a:r>
          </a:p>
          <a:p>
            <a:r>
              <a:rPr lang="en-US" dirty="0"/>
              <a:t>Traffic jam</a:t>
            </a:r>
          </a:p>
          <a:p>
            <a:r>
              <a:rPr lang="en-US" dirty="0"/>
              <a:t>Parking space</a:t>
            </a:r>
          </a:p>
        </p:txBody>
      </p:sp>
    </p:spTree>
    <p:extLst>
      <p:ext uri="{BB962C8B-B14F-4D97-AF65-F5344CB8AC3E}">
        <p14:creationId xmlns:p14="http://schemas.microsoft.com/office/powerpoint/2010/main" val="220684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912E-6BD3-4816-8CB5-EDDC794EFC4B}"/>
              </a:ext>
            </a:extLst>
          </p:cNvPr>
          <p:cNvSpPr>
            <a:spLocks noGrp="1"/>
          </p:cNvSpPr>
          <p:nvPr>
            <p:ph type="title"/>
          </p:nvPr>
        </p:nvSpPr>
        <p:spPr/>
        <p:txBody>
          <a:bodyPr/>
          <a:lstStyle/>
          <a:p>
            <a:r>
              <a:rPr lang="en-US" dirty="0"/>
              <a:t>Connected Vehicles</a:t>
            </a:r>
          </a:p>
        </p:txBody>
      </p:sp>
      <p:pic>
        <p:nvPicPr>
          <p:cNvPr id="4" name="Content Placeholder 3">
            <a:extLst>
              <a:ext uri="{FF2B5EF4-FFF2-40B4-BE49-F238E27FC236}">
                <a16:creationId xmlns:a16="http://schemas.microsoft.com/office/drawing/2014/main" id="{56753FDB-9364-457D-940E-35F71F4FF4C0}"/>
              </a:ext>
            </a:extLst>
          </p:cNvPr>
          <p:cNvPicPr>
            <a:picLocks noGrp="1" noChangeAspect="1"/>
          </p:cNvPicPr>
          <p:nvPr>
            <p:ph idx="1"/>
          </p:nvPr>
        </p:nvPicPr>
        <p:blipFill>
          <a:blip r:embed="rId2"/>
          <a:stretch>
            <a:fillRect/>
          </a:stretch>
        </p:blipFill>
        <p:spPr>
          <a:xfrm>
            <a:off x="2561081" y="1690688"/>
            <a:ext cx="7069838" cy="4351338"/>
          </a:xfrm>
          <a:prstGeom prst="rect">
            <a:avLst/>
          </a:prstGeom>
        </p:spPr>
      </p:pic>
      <p:sp>
        <p:nvSpPr>
          <p:cNvPr id="5" name="Rectangle 4">
            <a:extLst>
              <a:ext uri="{FF2B5EF4-FFF2-40B4-BE49-F238E27FC236}">
                <a16:creationId xmlns:a16="http://schemas.microsoft.com/office/drawing/2014/main" id="{DC9E84F6-0050-4479-8AD8-4F7C936D5B8E}"/>
              </a:ext>
            </a:extLst>
          </p:cNvPr>
          <p:cNvSpPr/>
          <p:nvPr/>
        </p:nvSpPr>
        <p:spPr>
          <a:xfrm>
            <a:off x="3048000" y="6262042"/>
            <a:ext cx="6096000" cy="461665"/>
          </a:xfrm>
          <a:prstGeom prst="rect">
            <a:avLst/>
          </a:prstGeom>
        </p:spPr>
        <p:txBody>
          <a:bodyPr>
            <a:spAutoFit/>
          </a:bodyPr>
          <a:lstStyle/>
          <a:p>
            <a:r>
              <a:rPr lang="en-US" sz="1200" dirty="0">
                <a:solidFill>
                  <a:srgbClr val="222222"/>
                </a:solidFill>
                <a:latin typeface="Arial" panose="020B0604020202020204" pitchFamily="34" charset="0"/>
              </a:rPr>
              <a:t>Lu, Ning, et al. "Connected vehicles: Solutions and challenges." </a:t>
            </a:r>
            <a:r>
              <a:rPr lang="en-US" sz="1200" i="1" dirty="0">
                <a:solidFill>
                  <a:srgbClr val="222222"/>
                </a:solidFill>
                <a:latin typeface="Arial" panose="020B0604020202020204" pitchFamily="34" charset="0"/>
              </a:rPr>
              <a:t>IEEE internet of things journal</a:t>
            </a:r>
            <a:r>
              <a:rPr lang="en-US" sz="1200" dirty="0">
                <a:solidFill>
                  <a:srgbClr val="222222"/>
                </a:solidFill>
                <a:latin typeface="Arial" panose="020B0604020202020204" pitchFamily="34" charset="0"/>
              </a:rPr>
              <a:t> 1.4 (2014): 289-299.</a:t>
            </a:r>
            <a:endParaRPr lang="en-US" sz="1200" dirty="0"/>
          </a:p>
        </p:txBody>
      </p:sp>
    </p:spTree>
    <p:extLst>
      <p:ext uri="{BB962C8B-B14F-4D97-AF65-F5344CB8AC3E}">
        <p14:creationId xmlns:p14="http://schemas.microsoft.com/office/powerpoint/2010/main" val="3304294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F890-3EA6-460F-903A-12E92DF3D000}"/>
              </a:ext>
            </a:extLst>
          </p:cNvPr>
          <p:cNvSpPr>
            <a:spLocks noGrp="1"/>
          </p:cNvSpPr>
          <p:nvPr>
            <p:ph type="title"/>
          </p:nvPr>
        </p:nvSpPr>
        <p:spPr/>
        <p:txBody>
          <a:bodyPr/>
          <a:lstStyle/>
          <a:p>
            <a:r>
              <a:rPr lang="en-US" dirty="0"/>
              <a:t>Vehicle to Vehicle</a:t>
            </a:r>
          </a:p>
        </p:txBody>
      </p:sp>
      <p:sp>
        <p:nvSpPr>
          <p:cNvPr id="3" name="Content Placeholder 2">
            <a:extLst>
              <a:ext uri="{FF2B5EF4-FFF2-40B4-BE49-F238E27FC236}">
                <a16:creationId xmlns:a16="http://schemas.microsoft.com/office/drawing/2014/main" id="{1D96930E-922E-459D-B375-F109DEC6E316}"/>
              </a:ext>
            </a:extLst>
          </p:cNvPr>
          <p:cNvSpPr>
            <a:spLocks noGrp="1"/>
          </p:cNvSpPr>
          <p:nvPr>
            <p:ph idx="1"/>
          </p:nvPr>
        </p:nvSpPr>
        <p:spPr/>
        <p:txBody>
          <a:bodyPr/>
          <a:lstStyle/>
          <a:p>
            <a:r>
              <a:rPr lang="en-US" dirty="0"/>
              <a:t>V2V</a:t>
            </a:r>
          </a:p>
          <a:p>
            <a:r>
              <a:rPr lang="en-US" dirty="0"/>
              <a:t>Not limited to only between vehicles</a:t>
            </a:r>
          </a:p>
          <a:p>
            <a:r>
              <a:rPr lang="en-US" dirty="0"/>
              <a:t>V2I (vehicle to infrastructure)</a:t>
            </a:r>
          </a:p>
          <a:p>
            <a:r>
              <a:rPr lang="en-US" dirty="0"/>
              <a:t>Hybrid of V2V and V2I</a:t>
            </a:r>
          </a:p>
          <a:p>
            <a:endParaRPr lang="en-US" dirty="0"/>
          </a:p>
        </p:txBody>
      </p:sp>
    </p:spTree>
    <p:extLst>
      <p:ext uri="{BB962C8B-B14F-4D97-AF65-F5344CB8AC3E}">
        <p14:creationId xmlns:p14="http://schemas.microsoft.com/office/powerpoint/2010/main" val="14415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266DE8-8533-48B6-863D-0B761BC08648}"/>
              </a:ext>
            </a:extLst>
          </p:cNvPr>
          <p:cNvPicPr>
            <a:picLocks noChangeAspect="1"/>
          </p:cNvPicPr>
          <p:nvPr/>
        </p:nvPicPr>
        <p:blipFill>
          <a:blip r:embed="rId2"/>
          <a:stretch>
            <a:fillRect/>
          </a:stretch>
        </p:blipFill>
        <p:spPr>
          <a:xfrm>
            <a:off x="1828800" y="321754"/>
            <a:ext cx="8534400" cy="5172075"/>
          </a:xfrm>
          <a:prstGeom prst="rect">
            <a:avLst/>
          </a:prstGeom>
        </p:spPr>
      </p:pic>
      <p:sp>
        <p:nvSpPr>
          <p:cNvPr id="5" name="Rectangle 4">
            <a:extLst>
              <a:ext uri="{FF2B5EF4-FFF2-40B4-BE49-F238E27FC236}">
                <a16:creationId xmlns:a16="http://schemas.microsoft.com/office/drawing/2014/main" id="{F9DFEAD6-CA5F-4E44-9B06-95EF7693737E}"/>
              </a:ext>
            </a:extLst>
          </p:cNvPr>
          <p:cNvSpPr/>
          <p:nvPr/>
        </p:nvSpPr>
        <p:spPr>
          <a:xfrm>
            <a:off x="3048000" y="6194342"/>
            <a:ext cx="6096000" cy="461665"/>
          </a:xfrm>
          <a:prstGeom prst="rect">
            <a:avLst/>
          </a:prstGeom>
        </p:spPr>
        <p:txBody>
          <a:bodyPr>
            <a:spAutoFit/>
          </a:bodyPr>
          <a:lstStyle/>
          <a:p>
            <a:r>
              <a:rPr lang="en-US" sz="1200" dirty="0" err="1">
                <a:solidFill>
                  <a:srgbClr val="222222"/>
                </a:solidFill>
                <a:latin typeface="Arial" panose="020B0604020202020204" pitchFamily="34" charset="0"/>
              </a:rPr>
              <a:t>Maglaras</a:t>
            </a:r>
            <a:r>
              <a:rPr lang="en-US" sz="1200" dirty="0">
                <a:solidFill>
                  <a:srgbClr val="222222"/>
                </a:solidFill>
                <a:latin typeface="Arial" panose="020B0604020202020204" pitchFamily="34" charset="0"/>
              </a:rPr>
              <a:t>, </a:t>
            </a:r>
            <a:r>
              <a:rPr lang="en-US" sz="1200" dirty="0" err="1">
                <a:solidFill>
                  <a:srgbClr val="222222"/>
                </a:solidFill>
                <a:latin typeface="Arial" panose="020B0604020202020204" pitchFamily="34" charset="0"/>
              </a:rPr>
              <a:t>Leandros</a:t>
            </a:r>
            <a:r>
              <a:rPr lang="en-US" sz="1200" dirty="0">
                <a:solidFill>
                  <a:srgbClr val="222222"/>
                </a:solidFill>
                <a:latin typeface="Arial" panose="020B0604020202020204" pitchFamily="34" charset="0"/>
              </a:rPr>
              <a:t> A., et al. "Social internet of vehicles for smart cities." </a:t>
            </a:r>
            <a:r>
              <a:rPr lang="en-US" sz="1200" i="1" dirty="0">
                <a:solidFill>
                  <a:srgbClr val="222222"/>
                </a:solidFill>
                <a:latin typeface="Arial" panose="020B0604020202020204" pitchFamily="34" charset="0"/>
              </a:rPr>
              <a:t>Journal of Sensor and Actuator Networks</a:t>
            </a:r>
            <a:r>
              <a:rPr lang="en-US" sz="1200" dirty="0">
                <a:solidFill>
                  <a:srgbClr val="222222"/>
                </a:solidFill>
                <a:latin typeface="Arial" panose="020B0604020202020204" pitchFamily="34" charset="0"/>
              </a:rPr>
              <a:t> 5.1 (2016): 3.</a:t>
            </a:r>
            <a:endParaRPr lang="en-US" sz="1200" dirty="0"/>
          </a:p>
        </p:txBody>
      </p:sp>
      <p:sp>
        <p:nvSpPr>
          <p:cNvPr id="6" name="TextBox 5">
            <a:extLst>
              <a:ext uri="{FF2B5EF4-FFF2-40B4-BE49-F238E27FC236}">
                <a16:creationId xmlns:a16="http://schemas.microsoft.com/office/drawing/2014/main" id="{6EEE2AF4-7B4C-4829-BD77-3B07BE84B4B1}"/>
              </a:ext>
            </a:extLst>
          </p:cNvPr>
          <p:cNvSpPr txBox="1"/>
          <p:nvPr/>
        </p:nvSpPr>
        <p:spPr>
          <a:xfrm>
            <a:off x="5070591" y="5659419"/>
            <a:ext cx="2050818" cy="369332"/>
          </a:xfrm>
          <a:prstGeom prst="rect">
            <a:avLst/>
          </a:prstGeom>
          <a:noFill/>
        </p:spPr>
        <p:txBody>
          <a:bodyPr wrap="none" rtlCol="0">
            <a:spAutoFit/>
          </a:bodyPr>
          <a:lstStyle/>
          <a:p>
            <a:r>
              <a:rPr lang="en-US" dirty="0"/>
              <a:t>RSU: Road Side Unit</a:t>
            </a:r>
          </a:p>
        </p:txBody>
      </p:sp>
    </p:spTree>
    <p:extLst>
      <p:ext uri="{BB962C8B-B14F-4D97-AF65-F5344CB8AC3E}">
        <p14:creationId xmlns:p14="http://schemas.microsoft.com/office/powerpoint/2010/main" val="1788611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7A12-3ACD-4E38-9DCB-D5C756285FB1}"/>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B5BD5533-B5A5-4D9E-A7D9-EAEB5F956EE5}"/>
              </a:ext>
            </a:extLst>
          </p:cNvPr>
          <p:cNvSpPr>
            <a:spLocks noGrp="1"/>
          </p:cNvSpPr>
          <p:nvPr>
            <p:ph idx="1"/>
          </p:nvPr>
        </p:nvSpPr>
        <p:spPr/>
        <p:txBody>
          <a:bodyPr/>
          <a:lstStyle/>
          <a:p>
            <a:r>
              <a:rPr lang="en-US" dirty="0"/>
              <a:t>Which vehicle should you talk to?</a:t>
            </a:r>
          </a:p>
          <a:p>
            <a:r>
              <a:rPr lang="en-US" dirty="0"/>
              <a:t>Communication bandwidth</a:t>
            </a:r>
          </a:p>
          <a:p>
            <a:r>
              <a:rPr lang="en-US" dirty="0"/>
              <a:t>Where should the data being processed? Cloud or vehicle?</a:t>
            </a:r>
          </a:p>
          <a:p>
            <a:r>
              <a:rPr lang="en-US" dirty="0"/>
              <a:t>Internet unavailable</a:t>
            </a:r>
          </a:p>
          <a:p>
            <a:r>
              <a:rPr lang="en-US" dirty="0"/>
              <a:t>Attack on the network</a:t>
            </a:r>
          </a:p>
        </p:txBody>
      </p:sp>
    </p:spTree>
    <p:extLst>
      <p:ext uri="{BB962C8B-B14F-4D97-AF65-F5344CB8AC3E}">
        <p14:creationId xmlns:p14="http://schemas.microsoft.com/office/powerpoint/2010/main" val="21650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4856-D0E3-412C-98A2-2C87B7DF3DF6}"/>
              </a:ext>
            </a:extLst>
          </p:cNvPr>
          <p:cNvSpPr>
            <a:spLocks noGrp="1"/>
          </p:cNvSpPr>
          <p:nvPr>
            <p:ph type="title"/>
          </p:nvPr>
        </p:nvSpPr>
        <p:spPr/>
        <p:txBody>
          <a:bodyPr/>
          <a:lstStyle/>
          <a:p>
            <a:r>
              <a:rPr lang="en-US" dirty="0"/>
              <a:t>Directly to Font Vehicle</a:t>
            </a:r>
          </a:p>
        </p:txBody>
      </p:sp>
      <p:sp>
        <p:nvSpPr>
          <p:cNvPr id="3" name="Content Placeholder 2">
            <a:extLst>
              <a:ext uri="{FF2B5EF4-FFF2-40B4-BE49-F238E27FC236}">
                <a16:creationId xmlns:a16="http://schemas.microsoft.com/office/drawing/2014/main" id="{0816A472-A6FB-42AE-9C21-5836F8BE870C}"/>
              </a:ext>
            </a:extLst>
          </p:cNvPr>
          <p:cNvSpPr>
            <a:spLocks noGrp="1"/>
          </p:cNvSpPr>
          <p:nvPr>
            <p:ph idx="1"/>
          </p:nvPr>
        </p:nvSpPr>
        <p:spPr/>
        <p:txBody>
          <a:bodyPr/>
          <a:lstStyle/>
          <a:p>
            <a:r>
              <a:rPr lang="en-US" dirty="0"/>
              <a:t>Use front vehicle’s camera to allow object see-though</a:t>
            </a:r>
          </a:p>
          <a:p>
            <a:r>
              <a:rPr lang="en-US" dirty="0"/>
              <a:t>Bandwidth?</a:t>
            </a:r>
          </a:p>
        </p:txBody>
      </p:sp>
      <p:pic>
        <p:nvPicPr>
          <p:cNvPr id="4" name="Picture 3">
            <a:extLst>
              <a:ext uri="{FF2B5EF4-FFF2-40B4-BE49-F238E27FC236}">
                <a16:creationId xmlns:a16="http://schemas.microsoft.com/office/drawing/2014/main" id="{01A4AAB6-0EC8-4BA6-AE74-7A96DE52396E}"/>
              </a:ext>
            </a:extLst>
          </p:cNvPr>
          <p:cNvPicPr>
            <a:picLocks noChangeAspect="1"/>
          </p:cNvPicPr>
          <p:nvPr/>
        </p:nvPicPr>
        <p:blipFill>
          <a:blip r:embed="rId2"/>
          <a:stretch>
            <a:fillRect/>
          </a:stretch>
        </p:blipFill>
        <p:spPr>
          <a:xfrm>
            <a:off x="1285875" y="2768841"/>
            <a:ext cx="9620250" cy="3286125"/>
          </a:xfrm>
          <a:prstGeom prst="rect">
            <a:avLst/>
          </a:prstGeom>
        </p:spPr>
      </p:pic>
      <p:sp>
        <p:nvSpPr>
          <p:cNvPr id="5" name="Rectangle 4">
            <a:extLst>
              <a:ext uri="{FF2B5EF4-FFF2-40B4-BE49-F238E27FC236}">
                <a16:creationId xmlns:a16="http://schemas.microsoft.com/office/drawing/2014/main" id="{90550FD8-5F7E-4DF5-9D19-B817BBEE4413}"/>
              </a:ext>
            </a:extLst>
          </p:cNvPr>
          <p:cNvSpPr/>
          <p:nvPr/>
        </p:nvSpPr>
        <p:spPr>
          <a:xfrm>
            <a:off x="3048000" y="6054966"/>
            <a:ext cx="6096000" cy="646331"/>
          </a:xfrm>
          <a:prstGeom prst="rect">
            <a:avLst/>
          </a:prstGeom>
        </p:spPr>
        <p:txBody>
          <a:bodyPr>
            <a:spAutoFit/>
          </a:bodyPr>
          <a:lstStyle/>
          <a:p>
            <a:r>
              <a:rPr lang="en-US" sz="1200" dirty="0">
                <a:solidFill>
                  <a:srgbClr val="222222"/>
                </a:solidFill>
                <a:latin typeface="Arial" panose="020B0604020202020204" pitchFamily="34" charset="0"/>
              </a:rPr>
              <a:t>Gomes, Pedro, Cristina </a:t>
            </a:r>
            <a:r>
              <a:rPr lang="en-US" sz="1200" dirty="0" err="1">
                <a:solidFill>
                  <a:srgbClr val="222222"/>
                </a:solidFill>
                <a:latin typeface="Arial" panose="020B0604020202020204" pitchFamily="34" charset="0"/>
              </a:rPr>
              <a:t>Olaverri-Monreal</a:t>
            </a:r>
            <a:r>
              <a:rPr lang="en-US" sz="1200" dirty="0">
                <a:solidFill>
                  <a:srgbClr val="222222"/>
                </a:solidFill>
                <a:latin typeface="Arial" panose="020B0604020202020204" pitchFamily="34" charset="0"/>
              </a:rPr>
              <a:t>, and Michel Ferreira. "Making vehicles transparent through V2V video streaming." </a:t>
            </a:r>
            <a:r>
              <a:rPr lang="en-US" sz="1200" i="1" dirty="0">
                <a:solidFill>
                  <a:srgbClr val="222222"/>
                </a:solidFill>
                <a:latin typeface="Arial" panose="020B0604020202020204" pitchFamily="34" charset="0"/>
              </a:rPr>
              <a:t>IEEE Transactions on Intelligent Transportation Systems</a:t>
            </a:r>
            <a:r>
              <a:rPr lang="en-US" sz="1200" dirty="0">
                <a:solidFill>
                  <a:srgbClr val="222222"/>
                </a:solidFill>
                <a:latin typeface="Arial" panose="020B0604020202020204" pitchFamily="34" charset="0"/>
              </a:rPr>
              <a:t> 13.2 (2012): 930-938.</a:t>
            </a:r>
            <a:endParaRPr lang="en-US" sz="1200" dirty="0"/>
          </a:p>
        </p:txBody>
      </p:sp>
    </p:spTree>
    <p:extLst>
      <p:ext uri="{BB962C8B-B14F-4D97-AF65-F5344CB8AC3E}">
        <p14:creationId xmlns:p14="http://schemas.microsoft.com/office/powerpoint/2010/main" val="323405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1BB5-DE66-4898-A909-98769D45EA61}"/>
              </a:ext>
            </a:extLst>
          </p:cNvPr>
          <p:cNvSpPr>
            <a:spLocks noGrp="1"/>
          </p:cNvSpPr>
          <p:nvPr>
            <p:ph type="title"/>
          </p:nvPr>
        </p:nvSpPr>
        <p:spPr/>
        <p:txBody>
          <a:bodyPr/>
          <a:lstStyle/>
          <a:p>
            <a:r>
              <a:rPr lang="en-US" dirty="0"/>
              <a:t>Sensors</a:t>
            </a:r>
          </a:p>
        </p:txBody>
      </p:sp>
      <p:pic>
        <p:nvPicPr>
          <p:cNvPr id="5" name="Content Placeholder 4">
            <a:extLst>
              <a:ext uri="{FF2B5EF4-FFF2-40B4-BE49-F238E27FC236}">
                <a16:creationId xmlns:a16="http://schemas.microsoft.com/office/drawing/2014/main" id="{1AE2CD4D-D4A7-469B-A29B-06BDB24849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052" y="1690688"/>
            <a:ext cx="8351896" cy="4351338"/>
          </a:xfrm>
        </p:spPr>
      </p:pic>
      <p:sp>
        <p:nvSpPr>
          <p:cNvPr id="6" name="TextBox 5">
            <a:extLst>
              <a:ext uri="{FF2B5EF4-FFF2-40B4-BE49-F238E27FC236}">
                <a16:creationId xmlns:a16="http://schemas.microsoft.com/office/drawing/2014/main" id="{A1EBA08B-C5CF-4597-AC33-DCE73024F9BA}"/>
              </a:ext>
            </a:extLst>
          </p:cNvPr>
          <p:cNvSpPr txBox="1"/>
          <p:nvPr/>
        </p:nvSpPr>
        <p:spPr>
          <a:xfrm>
            <a:off x="5665561" y="6308209"/>
            <a:ext cx="860877" cy="369332"/>
          </a:xfrm>
          <a:prstGeom prst="rect">
            <a:avLst/>
          </a:prstGeom>
          <a:noFill/>
        </p:spPr>
        <p:txBody>
          <a:bodyPr wrap="none" rtlCol="0">
            <a:spAutoFit/>
          </a:bodyPr>
          <a:lstStyle/>
          <a:p>
            <a:r>
              <a:rPr lang="en-US" dirty="0"/>
              <a:t>Voyage</a:t>
            </a:r>
          </a:p>
        </p:txBody>
      </p:sp>
    </p:spTree>
    <p:extLst>
      <p:ext uri="{BB962C8B-B14F-4D97-AF65-F5344CB8AC3E}">
        <p14:creationId xmlns:p14="http://schemas.microsoft.com/office/powerpoint/2010/main" val="742384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42FF-CF20-44D6-AB13-B083FEE4C99A}"/>
              </a:ext>
            </a:extLst>
          </p:cNvPr>
          <p:cNvSpPr>
            <a:spLocks noGrp="1"/>
          </p:cNvSpPr>
          <p:nvPr>
            <p:ph type="title"/>
          </p:nvPr>
        </p:nvSpPr>
        <p:spPr/>
        <p:txBody>
          <a:bodyPr/>
          <a:lstStyle/>
          <a:p>
            <a:r>
              <a:rPr lang="en-US" dirty="0"/>
              <a:t>Visible Light Communication</a:t>
            </a:r>
          </a:p>
        </p:txBody>
      </p:sp>
      <p:sp>
        <p:nvSpPr>
          <p:cNvPr id="3" name="Content Placeholder 2">
            <a:extLst>
              <a:ext uri="{FF2B5EF4-FFF2-40B4-BE49-F238E27FC236}">
                <a16:creationId xmlns:a16="http://schemas.microsoft.com/office/drawing/2014/main" id="{F0E3DB1E-DBDB-4EFF-A022-308923933EFF}"/>
              </a:ext>
            </a:extLst>
          </p:cNvPr>
          <p:cNvSpPr>
            <a:spLocks noGrp="1"/>
          </p:cNvSpPr>
          <p:nvPr>
            <p:ph idx="1"/>
          </p:nvPr>
        </p:nvSpPr>
        <p:spPr/>
        <p:txBody>
          <a:bodyPr/>
          <a:lstStyle/>
          <a:p>
            <a:r>
              <a:rPr lang="en-US" dirty="0"/>
              <a:t>Talk to nearby vehicles, limited information</a:t>
            </a:r>
          </a:p>
        </p:txBody>
      </p:sp>
      <p:pic>
        <p:nvPicPr>
          <p:cNvPr id="4" name="Picture 3">
            <a:extLst>
              <a:ext uri="{FF2B5EF4-FFF2-40B4-BE49-F238E27FC236}">
                <a16:creationId xmlns:a16="http://schemas.microsoft.com/office/drawing/2014/main" id="{C9015ED2-DB98-465D-ADAE-541B89D7AD51}"/>
              </a:ext>
            </a:extLst>
          </p:cNvPr>
          <p:cNvPicPr>
            <a:picLocks noChangeAspect="1"/>
          </p:cNvPicPr>
          <p:nvPr/>
        </p:nvPicPr>
        <p:blipFill>
          <a:blip r:embed="rId2"/>
          <a:stretch>
            <a:fillRect/>
          </a:stretch>
        </p:blipFill>
        <p:spPr>
          <a:xfrm>
            <a:off x="2300286" y="2520046"/>
            <a:ext cx="7591425" cy="3514725"/>
          </a:xfrm>
          <a:prstGeom prst="rect">
            <a:avLst/>
          </a:prstGeom>
        </p:spPr>
      </p:pic>
      <p:sp>
        <p:nvSpPr>
          <p:cNvPr id="5" name="Rectangle 4">
            <a:extLst>
              <a:ext uri="{FF2B5EF4-FFF2-40B4-BE49-F238E27FC236}">
                <a16:creationId xmlns:a16="http://schemas.microsoft.com/office/drawing/2014/main" id="{F380AD92-80B5-432B-AFEB-95EC3AF09EAC}"/>
              </a:ext>
            </a:extLst>
          </p:cNvPr>
          <p:cNvSpPr/>
          <p:nvPr/>
        </p:nvSpPr>
        <p:spPr>
          <a:xfrm>
            <a:off x="3047999" y="6169708"/>
            <a:ext cx="6096000" cy="646331"/>
          </a:xfrm>
          <a:prstGeom prst="rect">
            <a:avLst/>
          </a:prstGeom>
        </p:spPr>
        <p:txBody>
          <a:bodyPr>
            <a:spAutoFit/>
          </a:bodyPr>
          <a:lstStyle/>
          <a:p>
            <a:r>
              <a:rPr lang="en-US" sz="1200" dirty="0" err="1">
                <a:solidFill>
                  <a:srgbClr val="222222"/>
                </a:solidFill>
                <a:latin typeface="Arial" panose="020B0604020202020204" pitchFamily="34" charset="0"/>
              </a:rPr>
              <a:t>Cailean</a:t>
            </a:r>
            <a:r>
              <a:rPr lang="en-US" sz="1200" dirty="0">
                <a:solidFill>
                  <a:srgbClr val="222222"/>
                </a:solidFill>
                <a:latin typeface="Arial" panose="020B0604020202020204" pitchFamily="34" charset="0"/>
              </a:rPr>
              <a:t>, Alin-Mihai, et al. "A survey on the usage of DSRC and VLC in communication-based vehicle safety applications." </a:t>
            </a:r>
            <a:r>
              <a:rPr lang="en-US" sz="1200" i="1" dirty="0">
                <a:solidFill>
                  <a:srgbClr val="222222"/>
                </a:solidFill>
                <a:latin typeface="Arial" panose="020B0604020202020204" pitchFamily="34" charset="0"/>
              </a:rPr>
              <a:t>Communications and Vehicular Technology in the Benelux (SCVT), 2014 IEEE 21st Symposium on</a:t>
            </a:r>
            <a:r>
              <a:rPr lang="en-US" sz="1200" dirty="0">
                <a:solidFill>
                  <a:srgbClr val="222222"/>
                </a:solidFill>
                <a:latin typeface="Arial" panose="020B0604020202020204" pitchFamily="34" charset="0"/>
              </a:rPr>
              <a:t>. IEEE, 2014.</a:t>
            </a:r>
            <a:endParaRPr lang="en-US" sz="1200" dirty="0"/>
          </a:p>
        </p:txBody>
      </p:sp>
    </p:spTree>
    <p:extLst>
      <p:ext uri="{BB962C8B-B14F-4D97-AF65-F5344CB8AC3E}">
        <p14:creationId xmlns:p14="http://schemas.microsoft.com/office/powerpoint/2010/main" val="2913614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0320-C724-4026-9DF3-EC65196A4687}"/>
              </a:ext>
            </a:extLst>
          </p:cNvPr>
          <p:cNvSpPr>
            <a:spLocks noGrp="1"/>
          </p:cNvSpPr>
          <p:nvPr>
            <p:ph type="title"/>
          </p:nvPr>
        </p:nvSpPr>
        <p:spPr/>
        <p:txBody>
          <a:bodyPr/>
          <a:lstStyle/>
          <a:p>
            <a:r>
              <a:rPr lang="en-US" dirty="0"/>
              <a:t>Industry Products</a:t>
            </a:r>
          </a:p>
        </p:txBody>
      </p:sp>
      <p:sp>
        <p:nvSpPr>
          <p:cNvPr id="3" name="Content Placeholder 2">
            <a:extLst>
              <a:ext uri="{FF2B5EF4-FFF2-40B4-BE49-F238E27FC236}">
                <a16:creationId xmlns:a16="http://schemas.microsoft.com/office/drawing/2014/main" id="{87A11057-3516-40E2-B1F9-48F08315E60E}"/>
              </a:ext>
            </a:extLst>
          </p:cNvPr>
          <p:cNvSpPr>
            <a:spLocks noGrp="1"/>
          </p:cNvSpPr>
          <p:nvPr>
            <p:ph idx="1"/>
          </p:nvPr>
        </p:nvSpPr>
        <p:spPr/>
        <p:txBody>
          <a:bodyPr/>
          <a:lstStyle/>
          <a:p>
            <a:r>
              <a:rPr lang="en-US" dirty="0"/>
              <a:t>Google Map, Here Map</a:t>
            </a:r>
          </a:p>
          <a:p>
            <a:pPr lvl="1"/>
            <a:r>
              <a:rPr lang="en-US" dirty="0"/>
              <a:t>Real-time traffic data</a:t>
            </a:r>
          </a:p>
          <a:p>
            <a:pPr lvl="1"/>
            <a:r>
              <a:rPr lang="en-US" dirty="0"/>
              <a:t>Street view</a:t>
            </a:r>
          </a:p>
          <a:p>
            <a:r>
              <a:rPr lang="en-US" dirty="0"/>
              <a:t>Waze</a:t>
            </a:r>
          </a:p>
          <a:p>
            <a:pPr lvl="1"/>
            <a:r>
              <a:rPr lang="en-US" dirty="0"/>
              <a:t>Community map</a:t>
            </a:r>
          </a:p>
          <a:p>
            <a:r>
              <a:rPr lang="en-US" dirty="0"/>
              <a:t>Mobileye</a:t>
            </a:r>
          </a:p>
          <a:p>
            <a:pPr lvl="1"/>
            <a:r>
              <a:rPr lang="en-US" dirty="0"/>
              <a:t>Road Experience Management </a:t>
            </a:r>
            <a:r>
              <a:rPr lang="en-US" baseline="30000" dirty="0"/>
              <a:t>™</a:t>
            </a:r>
            <a:r>
              <a:rPr lang="en-US" dirty="0"/>
              <a:t> (REM</a:t>
            </a:r>
            <a:r>
              <a:rPr lang="en-US" baseline="30000" dirty="0"/>
              <a:t>™</a:t>
            </a:r>
            <a:r>
              <a:rPr lang="en-US" dirty="0"/>
              <a:t>)</a:t>
            </a:r>
          </a:p>
        </p:txBody>
      </p:sp>
    </p:spTree>
    <p:extLst>
      <p:ext uri="{BB962C8B-B14F-4D97-AF65-F5344CB8AC3E}">
        <p14:creationId xmlns:p14="http://schemas.microsoft.com/office/powerpoint/2010/main" val="875952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2A5BF578-D27B-41B4-BF96-051E7B65D4F8}"/>
              </a:ext>
            </a:extLst>
          </p:cNvPr>
          <p:cNvPicPr>
            <a:picLocks noGrp="1" noRot="1" noChangeAspect="1"/>
          </p:cNvPicPr>
          <p:nvPr>
            <p:ph idx="1"/>
            <a:videoFile r:link="rId1"/>
          </p:nvPr>
        </p:nvPicPr>
        <p:blipFill>
          <a:blip r:embed="rId3"/>
          <a:stretch>
            <a:fillRect/>
          </a:stretch>
        </p:blipFill>
        <p:spPr>
          <a:xfrm>
            <a:off x="2624328" y="825246"/>
            <a:ext cx="6943344" cy="5207508"/>
          </a:xfrm>
          <a:prstGeom prst="rect">
            <a:avLst/>
          </a:prstGeom>
        </p:spPr>
      </p:pic>
    </p:spTree>
    <p:extLst>
      <p:ext uri="{BB962C8B-B14F-4D97-AF65-F5344CB8AC3E}">
        <p14:creationId xmlns:p14="http://schemas.microsoft.com/office/powerpoint/2010/main" val="3177483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6677-76E0-47CE-BB5A-8CC0C71D5D7A}"/>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9C3F4BD0-906B-49D2-B90B-6B15357DA399}"/>
              </a:ext>
            </a:extLst>
          </p:cNvPr>
          <p:cNvSpPr>
            <a:spLocks noGrp="1"/>
          </p:cNvSpPr>
          <p:nvPr>
            <p:ph idx="1"/>
          </p:nvPr>
        </p:nvSpPr>
        <p:spPr/>
        <p:txBody>
          <a:bodyPr/>
          <a:lstStyle/>
          <a:p>
            <a:r>
              <a:rPr lang="en-US" dirty="0"/>
              <a:t>Even vehicle to vehicle can not eliminate uncertainty</a:t>
            </a:r>
          </a:p>
          <a:p>
            <a:r>
              <a:rPr lang="en-US" dirty="0"/>
              <a:t>Motion planning needs to take care of</a:t>
            </a:r>
          </a:p>
        </p:txBody>
      </p:sp>
    </p:spTree>
    <p:extLst>
      <p:ext uri="{BB962C8B-B14F-4D97-AF65-F5344CB8AC3E}">
        <p14:creationId xmlns:p14="http://schemas.microsoft.com/office/powerpoint/2010/main" val="17514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A5F9-3E01-44D9-AC91-E8002FFE1592}"/>
              </a:ext>
            </a:extLst>
          </p:cNvPr>
          <p:cNvSpPr>
            <a:spLocks noGrp="1"/>
          </p:cNvSpPr>
          <p:nvPr>
            <p:ph type="title"/>
          </p:nvPr>
        </p:nvSpPr>
        <p:spPr/>
        <p:txBody>
          <a:bodyPr/>
          <a:lstStyle/>
          <a:p>
            <a:r>
              <a:rPr lang="en-US" dirty="0"/>
              <a:t>Simple Intuition</a:t>
            </a:r>
          </a:p>
        </p:txBody>
      </p:sp>
      <p:sp>
        <p:nvSpPr>
          <p:cNvPr id="3" name="Content Placeholder 2">
            <a:extLst>
              <a:ext uri="{FF2B5EF4-FFF2-40B4-BE49-F238E27FC236}">
                <a16:creationId xmlns:a16="http://schemas.microsoft.com/office/drawing/2014/main" id="{715DE803-2802-44B9-ACDE-8ABE88370355}"/>
              </a:ext>
            </a:extLst>
          </p:cNvPr>
          <p:cNvSpPr>
            <a:spLocks noGrp="1"/>
          </p:cNvSpPr>
          <p:nvPr>
            <p:ph idx="1"/>
          </p:nvPr>
        </p:nvSpPr>
        <p:spPr/>
        <p:txBody>
          <a:bodyPr/>
          <a:lstStyle/>
          <a:p>
            <a:r>
              <a:rPr lang="en-US" dirty="0"/>
              <a:t>Stop the vehicle</a:t>
            </a:r>
          </a:p>
          <a:p>
            <a:r>
              <a:rPr lang="en-US" dirty="0"/>
              <a:t>Wait till the sensor gives certain measurement</a:t>
            </a:r>
          </a:p>
          <a:p>
            <a:r>
              <a:rPr lang="en-US" dirty="0"/>
              <a:t>Not practical</a:t>
            </a:r>
          </a:p>
          <a:p>
            <a:r>
              <a:rPr lang="en-US" dirty="0"/>
              <a:t>Some cases cannot be measured</a:t>
            </a:r>
          </a:p>
          <a:p>
            <a:pPr lvl="1"/>
            <a:r>
              <a:rPr lang="en-US" dirty="0"/>
              <a:t>Other vehicles always have a possibility to break rule</a:t>
            </a:r>
          </a:p>
        </p:txBody>
      </p:sp>
    </p:spTree>
    <p:extLst>
      <p:ext uri="{BB962C8B-B14F-4D97-AF65-F5344CB8AC3E}">
        <p14:creationId xmlns:p14="http://schemas.microsoft.com/office/powerpoint/2010/main" val="11705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BCDD-81A8-4443-93F2-1C5FB23F75BF}"/>
              </a:ext>
            </a:extLst>
          </p:cNvPr>
          <p:cNvSpPr>
            <a:spLocks noGrp="1"/>
          </p:cNvSpPr>
          <p:nvPr>
            <p:ph type="title"/>
          </p:nvPr>
        </p:nvSpPr>
        <p:spPr/>
        <p:txBody>
          <a:bodyPr/>
          <a:lstStyle/>
          <a:p>
            <a:r>
              <a:rPr lang="en-US" dirty="0"/>
              <a:t>Work on Obstacle</a:t>
            </a:r>
          </a:p>
        </p:txBody>
      </p:sp>
      <p:sp>
        <p:nvSpPr>
          <p:cNvPr id="3" name="Content Placeholder 2">
            <a:extLst>
              <a:ext uri="{FF2B5EF4-FFF2-40B4-BE49-F238E27FC236}">
                <a16:creationId xmlns:a16="http://schemas.microsoft.com/office/drawing/2014/main" id="{7840693E-0888-4B9A-B61C-B61D623DD45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FC87CC9-AE57-407D-B968-FBB52BEEEBD2}"/>
              </a:ext>
            </a:extLst>
          </p:cNvPr>
          <p:cNvPicPr>
            <a:picLocks noChangeAspect="1"/>
          </p:cNvPicPr>
          <p:nvPr/>
        </p:nvPicPr>
        <p:blipFill>
          <a:blip r:embed="rId2"/>
          <a:stretch>
            <a:fillRect/>
          </a:stretch>
        </p:blipFill>
        <p:spPr>
          <a:xfrm>
            <a:off x="2276475" y="2024856"/>
            <a:ext cx="7639050" cy="3952875"/>
          </a:xfrm>
          <a:prstGeom prst="rect">
            <a:avLst/>
          </a:prstGeom>
        </p:spPr>
      </p:pic>
    </p:spTree>
    <p:extLst>
      <p:ext uri="{BB962C8B-B14F-4D97-AF65-F5344CB8AC3E}">
        <p14:creationId xmlns:p14="http://schemas.microsoft.com/office/powerpoint/2010/main" val="4151105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BCDD-81A8-4443-93F2-1C5FB23F75BF}"/>
              </a:ext>
            </a:extLst>
          </p:cNvPr>
          <p:cNvSpPr>
            <a:spLocks noGrp="1"/>
          </p:cNvSpPr>
          <p:nvPr>
            <p:ph type="title"/>
          </p:nvPr>
        </p:nvSpPr>
        <p:spPr/>
        <p:txBody>
          <a:bodyPr/>
          <a:lstStyle/>
          <a:p>
            <a:r>
              <a:rPr lang="en-US" dirty="0"/>
              <a:t>Work on Obstacle</a:t>
            </a:r>
          </a:p>
        </p:txBody>
      </p:sp>
      <p:sp>
        <p:nvSpPr>
          <p:cNvPr id="3" name="Content Placeholder 2">
            <a:extLst>
              <a:ext uri="{FF2B5EF4-FFF2-40B4-BE49-F238E27FC236}">
                <a16:creationId xmlns:a16="http://schemas.microsoft.com/office/drawing/2014/main" id="{7840693E-0888-4B9A-B61C-B61D623DD45F}"/>
              </a:ext>
            </a:extLst>
          </p:cNvPr>
          <p:cNvSpPr>
            <a:spLocks noGrp="1"/>
          </p:cNvSpPr>
          <p:nvPr>
            <p:ph idx="1"/>
          </p:nvPr>
        </p:nvSpPr>
        <p:spPr/>
        <p:txBody>
          <a:bodyPr/>
          <a:lstStyle/>
          <a:p>
            <a:r>
              <a:rPr lang="en-US" dirty="0" err="1"/>
              <a:t>Minkowski</a:t>
            </a:r>
            <a:r>
              <a:rPr lang="en-US" dirty="0"/>
              <a:t> Sum</a:t>
            </a:r>
          </a:p>
        </p:txBody>
      </p:sp>
      <p:pic>
        <p:nvPicPr>
          <p:cNvPr id="5" name="Picture 4">
            <a:extLst>
              <a:ext uri="{FF2B5EF4-FFF2-40B4-BE49-F238E27FC236}">
                <a16:creationId xmlns:a16="http://schemas.microsoft.com/office/drawing/2014/main" id="{026F97E8-01F0-4BF5-8515-7497CED62978}"/>
              </a:ext>
            </a:extLst>
          </p:cNvPr>
          <p:cNvPicPr>
            <a:picLocks noChangeAspect="1"/>
          </p:cNvPicPr>
          <p:nvPr/>
        </p:nvPicPr>
        <p:blipFill>
          <a:blip r:embed="rId2"/>
          <a:stretch>
            <a:fillRect/>
          </a:stretch>
        </p:blipFill>
        <p:spPr>
          <a:xfrm>
            <a:off x="2432304" y="2573639"/>
            <a:ext cx="7481411" cy="3603324"/>
          </a:xfrm>
          <a:prstGeom prst="rect">
            <a:avLst/>
          </a:prstGeom>
        </p:spPr>
      </p:pic>
    </p:spTree>
    <p:extLst>
      <p:ext uri="{BB962C8B-B14F-4D97-AF65-F5344CB8AC3E}">
        <p14:creationId xmlns:p14="http://schemas.microsoft.com/office/powerpoint/2010/main" val="3570903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BCDD-81A8-4443-93F2-1C5FB23F75BF}"/>
              </a:ext>
            </a:extLst>
          </p:cNvPr>
          <p:cNvSpPr>
            <a:spLocks noGrp="1"/>
          </p:cNvSpPr>
          <p:nvPr>
            <p:ph type="title"/>
          </p:nvPr>
        </p:nvSpPr>
        <p:spPr/>
        <p:txBody>
          <a:bodyPr/>
          <a:lstStyle/>
          <a:p>
            <a:r>
              <a:rPr lang="en-US" dirty="0"/>
              <a:t>Work on Obstacle</a:t>
            </a:r>
          </a:p>
        </p:txBody>
      </p:sp>
      <p:sp>
        <p:nvSpPr>
          <p:cNvPr id="3" name="Content Placeholder 2">
            <a:extLst>
              <a:ext uri="{FF2B5EF4-FFF2-40B4-BE49-F238E27FC236}">
                <a16:creationId xmlns:a16="http://schemas.microsoft.com/office/drawing/2014/main" id="{7840693E-0888-4B9A-B61C-B61D623DD45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611AEC1-0067-4EAB-B01D-490546A3ACB3}"/>
              </a:ext>
            </a:extLst>
          </p:cNvPr>
          <p:cNvPicPr>
            <a:picLocks noChangeAspect="1"/>
          </p:cNvPicPr>
          <p:nvPr/>
        </p:nvPicPr>
        <p:blipFill>
          <a:blip r:embed="rId2"/>
          <a:stretch>
            <a:fillRect/>
          </a:stretch>
        </p:blipFill>
        <p:spPr>
          <a:xfrm>
            <a:off x="2328862" y="2048669"/>
            <a:ext cx="7534275" cy="3905250"/>
          </a:xfrm>
          <a:prstGeom prst="rect">
            <a:avLst/>
          </a:prstGeom>
        </p:spPr>
      </p:pic>
    </p:spTree>
    <p:extLst>
      <p:ext uri="{BB962C8B-B14F-4D97-AF65-F5344CB8AC3E}">
        <p14:creationId xmlns:p14="http://schemas.microsoft.com/office/powerpoint/2010/main" val="120638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811F-ADF0-4E22-A511-27490C847C82}"/>
              </a:ext>
            </a:extLst>
          </p:cNvPr>
          <p:cNvSpPr>
            <a:spLocks noGrp="1"/>
          </p:cNvSpPr>
          <p:nvPr>
            <p:ph type="title"/>
          </p:nvPr>
        </p:nvSpPr>
        <p:spPr/>
        <p:txBody>
          <a:bodyPr/>
          <a:lstStyle/>
          <a:p>
            <a:r>
              <a:rPr lang="en-US" dirty="0"/>
              <a:t>Close Loop Real-time Re-planning</a:t>
            </a:r>
          </a:p>
        </p:txBody>
      </p:sp>
      <p:sp>
        <p:nvSpPr>
          <p:cNvPr id="3" name="Content Placeholder 2">
            <a:extLst>
              <a:ext uri="{FF2B5EF4-FFF2-40B4-BE49-F238E27FC236}">
                <a16:creationId xmlns:a16="http://schemas.microsoft.com/office/drawing/2014/main" id="{7CD862CB-62C2-46A4-A515-B6099B20591C}"/>
              </a:ext>
            </a:extLst>
          </p:cNvPr>
          <p:cNvSpPr>
            <a:spLocks noGrp="1"/>
          </p:cNvSpPr>
          <p:nvPr>
            <p:ph idx="1"/>
          </p:nvPr>
        </p:nvSpPr>
        <p:spPr/>
        <p:txBody>
          <a:bodyPr/>
          <a:lstStyle/>
          <a:p>
            <a:endParaRPr lang="en-US" dirty="0"/>
          </a:p>
        </p:txBody>
      </p:sp>
      <p:sp>
        <p:nvSpPr>
          <p:cNvPr id="4" name="Rectangle: Rounded Corners 3">
            <a:extLst>
              <a:ext uri="{FF2B5EF4-FFF2-40B4-BE49-F238E27FC236}">
                <a16:creationId xmlns:a16="http://schemas.microsoft.com/office/drawing/2014/main" id="{2BA0B032-B4D7-4A55-BBE8-FE4E274C2FE1}"/>
              </a:ext>
            </a:extLst>
          </p:cNvPr>
          <p:cNvSpPr/>
          <p:nvPr/>
        </p:nvSpPr>
        <p:spPr>
          <a:xfrm>
            <a:off x="2002536" y="2953512"/>
            <a:ext cx="1737360" cy="950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Sense</a:t>
            </a:r>
          </a:p>
        </p:txBody>
      </p:sp>
      <p:sp>
        <p:nvSpPr>
          <p:cNvPr id="5" name="Rectangle: Rounded Corners 4">
            <a:extLst>
              <a:ext uri="{FF2B5EF4-FFF2-40B4-BE49-F238E27FC236}">
                <a16:creationId xmlns:a16="http://schemas.microsoft.com/office/drawing/2014/main" id="{A51B0493-64A3-4950-9DFB-F7CE2D60FEB0}"/>
              </a:ext>
            </a:extLst>
          </p:cNvPr>
          <p:cNvSpPr/>
          <p:nvPr/>
        </p:nvSpPr>
        <p:spPr>
          <a:xfrm>
            <a:off x="5227320" y="2953512"/>
            <a:ext cx="1737360" cy="950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Plan</a:t>
            </a:r>
          </a:p>
        </p:txBody>
      </p:sp>
      <p:sp>
        <p:nvSpPr>
          <p:cNvPr id="6" name="Rectangle: Rounded Corners 5">
            <a:extLst>
              <a:ext uri="{FF2B5EF4-FFF2-40B4-BE49-F238E27FC236}">
                <a16:creationId xmlns:a16="http://schemas.microsoft.com/office/drawing/2014/main" id="{4B6D60A3-E0F4-4D40-83A0-C2EF99E953DF}"/>
              </a:ext>
            </a:extLst>
          </p:cNvPr>
          <p:cNvSpPr/>
          <p:nvPr/>
        </p:nvSpPr>
        <p:spPr>
          <a:xfrm>
            <a:off x="8452104" y="2953512"/>
            <a:ext cx="1737360" cy="950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Move</a:t>
            </a:r>
          </a:p>
        </p:txBody>
      </p:sp>
      <p:sp>
        <p:nvSpPr>
          <p:cNvPr id="7" name="Arrow: Right 6">
            <a:extLst>
              <a:ext uri="{FF2B5EF4-FFF2-40B4-BE49-F238E27FC236}">
                <a16:creationId xmlns:a16="http://schemas.microsoft.com/office/drawing/2014/main" id="{A707A484-2494-471E-8EBC-A485BF3B9840}"/>
              </a:ext>
            </a:extLst>
          </p:cNvPr>
          <p:cNvSpPr/>
          <p:nvPr/>
        </p:nvSpPr>
        <p:spPr>
          <a:xfrm>
            <a:off x="3950208" y="3287268"/>
            <a:ext cx="1069848" cy="28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8C65601-8BA3-4A98-8F02-DA6614F99EF1}"/>
              </a:ext>
            </a:extLst>
          </p:cNvPr>
          <p:cNvSpPr/>
          <p:nvPr/>
        </p:nvSpPr>
        <p:spPr>
          <a:xfrm>
            <a:off x="7171944" y="3287268"/>
            <a:ext cx="1069848" cy="28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Bent-Up 9">
            <a:extLst>
              <a:ext uri="{FF2B5EF4-FFF2-40B4-BE49-F238E27FC236}">
                <a16:creationId xmlns:a16="http://schemas.microsoft.com/office/drawing/2014/main" id="{A83E2BC5-8A70-4740-8481-767B53DB0C0F}"/>
              </a:ext>
            </a:extLst>
          </p:cNvPr>
          <p:cNvSpPr/>
          <p:nvPr/>
        </p:nvSpPr>
        <p:spPr>
          <a:xfrm rot="10800000" flipV="1">
            <a:off x="2656332" y="4039425"/>
            <a:ext cx="6661404" cy="752031"/>
          </a:xfrm>
          <a:prstGeom prst="bentUpArrow">
            <a:avLst>
              <a:gd name="adj1" fmla="val 17537"/>
              <a:gd name="adj2" fmla="val 25000"/>
              <a:gd name="adj3" fmla="val 28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C74187-5AD9-4875-8B9C-BD41789F67AE}"/>
              </a:ext>
            </a:extLst>
          </p:cNvPr>
          <p:cNvSpPr/>
          <p:nvPr/>
        </p:nvSpPr>
        <p:spPr>
          <a:xfrm>
            <a:off x="9171432" y="4039424"/>
            <a:ext cx="146304" cy="75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F52E-4558-4878-91D5-8485BC7E7216}"/>
              </a:ext>
            </a:extLst>
          </p:cNvPr>
          <p:cNvSpPr>
            <a:spLocks noGrp="1"/>
          </p:cNvSpPr>
          <p:nvPr>
            <p:ph type="title"/>
          </p:nvPr>
        </p:nvSpPr>
        <p:spPr/>
        <p:txBody>
          <a:bodyPr/>
          <a:lstStyle/>
          <a:p>
            <a:r>
              <a:rPr lang="en-US" dirty="0"/>
              <a:t>Other Methods</a:t>
            </a:r>
          </a:p>
        </p:txBody>
      </p:sp>
      <p:sp>
        <p:nvSpPr>
          <p:cNvPr id="3" name="Content Placeholder 2">
            <a:extLst>
              <a:ext uri="{FF2B5EF4-FFF2-40B4-BE49-F238E27FC236}">
                <a16:creationId xmlns:a16="http://schemas.microsoft.com/office/drawing/2014/main" id="{0F99AC0C-D647-41A4-8034-FC68149BDAA4}"/>
              </a:ext>
            </a:extLst>
          </p:cNvPr>
          <p:cNvSpPr>
            <a:spLocks noGrp="1"/>
          </p:cNvSpPr>
          <p:nvPr>
            <p:ph idx="1"/>
          </p:nvPr>
        </p:nvSpPr>
        <p:spPr/>
        <p:txBody>
          <a:bodyPr/>
          <a:lstStyle/>
          <a:p>
            <a:r>
              <a:rPr lang="en-US" dirty="0"/>
              <a:t>Markov Decision Process Model</a:t>
            </a:r>
          </a:p>
          <a:p>
            <a:r>
              <a:rPr lang="en-US" dirty="0"/>
              <a:t>Motion planning with conservative constrains</a:t>
            </a:r>
          </a:p>
        </p:txBody>
      </p:sp>
    </p:spTree>
    <p:extLst>
      <p:ext uri="{BB962C8B-B14F-4D97-AF65-F5344CB8AC3E}">
        <p14:creationId xmlns:p14="http://schemas.microsoft.com/office/powerpoint/2010/main" val="195503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3DFE-BF30-4425-84DD-2805880DB29F}"/>
              </a:ext>
            </a:extLst>
          </p:cNvPr>
          <p:cNvSpPr>
            <a:spLocks noGrp="1"/>
          </p:cNvSpPr>
          <p:nvPr>
            <p:ph type="title"/>
          </p:nvPr>
        </p:nvSpPr>
        <p:spPr/>
        <p:txBody>
          <a:bodyPr/>
          <a:lstStyle/>
          <a:p>
            <a:r>
              <a:rPr lang="en-US" dirty="0"/>
              <a:t>LIDAR</a:t>
            </a:r>
          </a:p>
        </p:txBody>
      </p:sp>
      <p:sp>
        <p:nvSpPr>
          <p:cNvPr id="3" name="Content Placeholder 2">
            <a:extLst>
              <a:ext uri="{FF2B5EF4-FFF2-40B4-BE49-F238E27FC236}">
                <a16:creationId xmlns:a16="http://schemas.microsoft.com/office/drawing/2014/main" id="{A3154FBF-9CAB-46B6-AB98-DA1E8F5EFB4F}"/>
              </a:ext>
            </a:extLst>
          </p:cNvPr>
          <p:cNvSpPr>
            <a:spLocks noGrp="1"/>
          </p:cNvSpPr>
          <p:nvPr>
            <p:ph idx="1"/>
          </p:nvPr>
        </p:nvSpPr>
        <p:spPr/>
        <p:txBody>
          <a:bodyPr/>
          <a:lstStyle/>
          <a:p>
            <a:r>
              <a:rPr lang="en-US" dirty="0"/>
              <a:t>Light Detection and Ranging</a:t>
            </a:r>
          </a:p>
          <a:p>
            <a:r>
              <a:rPr lang="en-US" dirty="0"/>
              <a:t>Sometimes: Light Imaging, Detection, And Ranging</a:t>
            </a:r>
          </a:p>
          <a:p>
            <a:endParaRPr lang="en-US" dirty="0"/>
          </a:p>
        </p:txBody>
      </p:sp>
      <p:pic>
        <p:nvPicPr>
          <p:cNvPr id="4" name="C-SnBGMVYAA1VV_">
            <a:hlinkClick r:id="" action="ppaction://media"/>
            <a:extLst>
              <a:ext uri="{FF2B5EF4-FFF2-40B4-BE49-F238E27FC236}">
                <a16:creationId xmlns:a16="http://schemas.microsoft.com/office/drawing/2014/main" id="{61889726-108C-4C42-9EB8-A95925CB142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81941" y="2921084"/>
            <a:ext cx="6028117" cy="3390816"/>
          </a:xfrm>
          <a:prstGeom prst="rect">
            <a:avLst/>
          </a:prstGeom>
        </p:spPr>
      </p:pic>
    </p:spTree>
    <p:extLst>
      <p:ext uri="{BB962C8B-B14F-4D97-AF65-F5344CB8AC3E}">
        <p14:creationId xmlns:p14="http://schemas.microsoft.com/office/powerpoint/2010/main" val="31250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E1FC-6B85-4F54-B0D6-2963CB3BF718}"/>
              </a:ext>
            </a:extLst>
          </p:cNvPr>
          <p:cNvSpPr>
            <a:spLocks noGrp="1"/>
          </p:cNvSpPr>
          <p:nvPr>
            <p:ph type="title"/>
          </p:nvPr>
        </p:nvSpPr>
        <p:spPr/>
        <p:txBody>
          <a:bodyPr/>
          <a:lstStyle/>
          <a:p>
            <a:r>
              <a:rPr lang="en-US" dirty="0"/>
              <a:t>Probability Model</a:t>
            </a:r>
          </a:p>
        </p:txBody>
      </p:sp>
      <p:sp>
        <p:nvSpPr>
          <p:cNvPr id="3" name="Content Placeholder 2">
            <a:extLst>
              <a:ext uri="{FF2B5EF4-FFF2-40B4-BE49-F238E27FC236}">
                <a16:creationId xmlns:a16="http://schemas.microsoft.com/office/drawing/2014/main" id="{8739684E-17AA-4CAD-8B9B-0043C5E3E03D}"/>
              </a:ext>
            </a:extLst>
          </p:cNvPr>
          <p:cNvSpPr>
            <a:spLocks noGrp="1"/>
          </p:cNvSpPr>
          <p:nvPr>
            <p:ph idx="1"/>
          </p:nvPr>
        </p:nvSpPr>
        <p:spPr/>
        <p:txBody>
          <a:bodyPr/>
          <a:lstStyle/>
          <a:p>
            <a:r>
              <a:rPr lang="en-US" dirty="0"/>
              <a:t>Treat front wheel angle as prior data</a:t>
            </a:r>
          </a:p>
          <a:p>
            <a:r>
              <a:rPr lang="en-US" dirty="0"/>
              <a:t>Calculate trajectories based on the probability model</a:t>
            </a:r>
          </a:p>
          <a:p>
            <a:r>
              <a:rPr lang="en-US" dirty="0"/>
              <a:t>Find the path that has no or low probability of collision</a:t>
            </a:r>
          </a:p>
        </p:txBody>
      </p:sp>
    </p:spTree>
    <p:extLst>
      <p:ext uri="{BB962C8B-B14F-4D97-AF65-F5344CB8AC3E}">
        <p14:creationId xmlns:p14="http://schemas.microsoft.com/office/powerpoint/2010/main" val="235448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B441C5-4AB0-49DD-A787-8FE51029945A}"/>
              </a:ext>
            </a:extLst>
          </p:cNvPr>
          <p:cNvPicPr>
            <a:picLocks noChangeAspect="1"/>
          </p:cNvPicPr>
          <p:nvPr/>
        </p:nvPicPr>
        <p:blipFill>
          <a:blip r:embed="rId2"/>
          <a:stretch>
            <a:fillRect/>
          </a:stretch>
        </p:blipFill>
        <p:spPr>
          <a:xfrm>
            <a:off x="2029134" y="873061"/>
            <a:ext cx="8133732" cy="4944845"/>
          </a:xfrm>
          <a:prstGeom prst="rect">
            <a:avLst/>
          </a:prstGeom>
        </p:spPr>
      </p:pic>
      <p:sp>
        <p:nvSpPr>
          <p:cNvPr id="5" name="Rectangle 4">
            <a:extLst>
              <a:ext uri="{FF2B5EF4-FFF2-40B4-BE49-F238E27FC236}">
                <a16:creationId xmlns:a16="http://schemas.microsoft.com/office/drawing/2014/main" id="{4D048516-0799-4BE3-BDB7-AEED22861186}"/>
              </a:ext>
            </a:extLst>
          </p:cNvPr>
          <p:cNvSpPr/>
          <p:nvPr/>
        </p:nvSpPr>
        <p:spPr>
          <a:xfrm>
            <a:off x="3048000" y="6092228"/>
            <a:ext cx="6096000" cy="646331"/>
          </a:xfrm>
          <a:prstGeom prst="rect">
            <a:avLst/>
          </a:prstGeom>
        </p:spPr>
        <p:txBody>
          <a:bodyPr>
            <a:spAutoFit/>
          </a:bodyPr>
          <a:lstStyle/>
          <a:p>
            <a:r>
              <a:rPr lang="en-US" sz="1200" dirty="0">
                <a:solidFill>
                  <a:srgbClr val="222222"/>
                </a:solidFill>
                <a:latin typeface="Arial" panose="020B0604020202020204" pitchFamily="34" charset="0"/>
              </a:rPr>
              <a:t>Sun, Hao, et al. "Trajectory planning for vehicle autonomous driving with uncertainties." </a:t>
            </a:r>
            <a:r>
              <a:rPr lang="en-US" sz="1200" i="1" dirty="0">
                <a:solidFill>
                  <a:srgbClr val="222222"/>
                </a:solidFill>
                <a:latin typeface="Arial" panose="020B0604020202020204" pitchFamily="34" charset="0"/>
              </a:rPr>
              <a:t>Informative and Cybernetics for Computational Social Systems (ICCSS), 2014 International Conference on</a:t>
            </a:r>
            <a:r>
              <a:rPr lang="en-US" sz="1200" dirty="0">
                <a:solidFill>
                  <a:srgbClr val="222222"/>
                </a:solidFill>
                <a:latin typeface="Arial" panose="020B0604020202020204" pitchFamily="34" charset="0"/>
              </a:rPr>
              <a:t>. IEEE, 2014.</a:t>
            </a:r>
            <a:endParaRPr lang="en-US" sz="1200" dirty="0"/>
          </a:p>
        </p:txBody>
      </p:sp>
    </p:spTree>
    <p:extLst>
      <p:ext uri="{BB962C8B-B14F-4D97-AF65-F5344CB8AC3E}">
        <p14:creationId xmlns:p14="http://schemas.microsoft.com/office/powerpoint/2010/main" val="3652624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871CA-BF43-40E7-9FBF-B93070AE7A4C}"/>
              </a:ext>
            </a:extLst>
          </p:cNvPr>
          <p:cNvSpPr>
            <a:spLocks noGrp="1"/>
          </p:cNvSpPr>
          <p:nvPr>
            <p:ph type="title"/>
          </p:nvPr>
        </p:nvSpPr>
        <p:spPr/>
        <p:txBody>
          <a:bodyPr/>
          <a:lstStyle/>
          <a:p>
            <a:r>
              <a:rPr lang="en-US" dirty="0"/>
              <a:t>Motion Planning Under Uncertainty</a:t>
            </a:r>
          </a:p>
        </p:txBody>
      </p:sp>
      <p:sp>
        <p:nvSpPr>
          <p:cNvPr id="3" name="Content Placeholder 2">
            <a:extLst>
              <a:ext uri="{FF2B5EF4-FFF2-40B4-BE49-F238E27FC236}">
                <a16:creationId xmlns:a16="http://schemas.microsoft.com/office/drawing/2014/main" id="{20BF45C9-0FA0-4F1C-87C5-EFB3571B2AA9}"/>
              </a:ext>
            </a:extLst>
          </p:cNvPr>
          <p:cNvSpPr>
            <a:spLocks noGrp="1"/>
          </p:cNvSpPr>
          <p:nvPr>
            <p:ph idx="1"/>
          </p:nvPr>
        </p:nvSpPr>
        <p:spPr/>
        <p:txBody>
          <a:bodyPr/>
          <a:lstStyle/>
          <a:p>
            <a:r>
              <a:rPr lang="en-US" dirty="0"/>
              <a:t>Predict other vehicles’ path use local planner</a:t>
            </a:r>
          </a:p>
          <a:p>
            <a:r>
              <a:rPr lang="en-US" dirty="0"/>
              <a:t>Calculate uncertainty along the path using Gaussian Propagation</a:t>
            </a:r>
          </a:p>
          <a:p>
            <a:r>
              <a:rPr lang="en-US" dirty="0"/>
              <a:t>The uncertainty from localization and control is estimated based on Linear-Quadratic Gaussian (LQG) framework</a:t>
            </a:r>
          </a:p>
        </p:txBody>
      </p:sp>
    </p:spTree>
    <p:extLst>
      <p:ext uri="{BB962C8B-B14F-4D97-AF65-F5344CB8AC3E}">
        <p14:creationId xmlns:p14="http://schemas.microsoft.com/office/powerpoint/2010/main" val="975895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89659-73B5-48DA-BE1B-F66832C353E7}"/>
              </a:ext>
            </a:extLst>
          </p:cNvPr>
          <p:cNvPicPr>
            <a:picLocks noChangeAspect="1"/>
          </p:cNvPicPr>
          <p:nvPr/>
        </p:nvPicPr>
        <p:blipFill>
          <a:blip r:embed="rId2"/>
          <a:stretch>
            <a:fillRect/>
          </a:stretch>
        </p:blipFill>
        <p:spPr>
          <a:xfrm>
            <a:off x="548641" y="725042"/>
            <a:ext cx="5384470" cy="5407915"/>
          </a:xfrm>
          <a:prstGeom prst="rect">
            <a:avLst/>
          </a:prstGeom>
        </p:spPr>
      </p:pic>
      <p:pic>
        <p:nvPicPr>
          <p:cNvPr id="6" name="Picture 5">
            <a:extLst>
              <a:ext uri="{FF2B5EF4-FFF2-40B4-BE49-F238E27FC236}">
                <a16:creationId xmlns:a16="http://schemas.microsoft.com/office/drawing/2014/main" id="{B619EFA3-3CF1-4936-BED4-7CB2CB0B67B9}"/>
              </a:ext>
            </a:extLst>
          </p:cNvPr>
          <p:cNvPicPr>
            <a:picLocks noChangeAspect="1"/>
          </p:cNvPicPr>
          <p:nvPr/>
        </p:nvPicPr>
        <p:blipFill>
          <a:blip r:embed="rId3"/>
          <a:stretch>
            <a:fillRect/>
          </a:stretch>
        </p:blipFill>
        <p:spPr>
          <a:xfrm>
            <a:off x="6258891" y="725042"/>
            <a:ext cx="5711089" cy="5300855"/>
          </a:xfrm>
          <a:prstGeom prst="rect">
            <a:avLst/>
          </a:prstGeom>
        </p:spPr>
      </p:pic>
      <p:sp>
        <p:nvSpPr>
          <p:cNvPr id="8" name="Rectangle 7">
            <a:extLst>
              <a:ext uri="{FF2B5EF4-FFF2-40B4-BE49-F238E27FC236}">
                <a16:creationId xmlns:a16="http://schemas.microsoft.com/office/drawing/2014/main" id="{9205D7B1-F48D-4FD7-A870-6667974587EB}"/>
              </a:ext>
            </a:extLst>
          </p:cNvPr>
          <p:cNvSpPr/>
          <p:nvPr/>
        </p:nvSpPr>
        <p:spPr>
          <a:xfrm>
            <a:off x="3184666" y="6211669"/>
            <a:ext cx="6096000" cy="646331"/>
          </a:xfrm>
          <a:prstGeom prst="rect">
            <a:avLst/>
          </a:prstGeom>
        </p:spPr>
        <p:txBody>
          <a:bodyPr>
            <a:spAutoFit/>
          </a:bodyPr>
          <a:lstStyle/>
          <a:p>
            <a:r>
              <a:rPr lang="en-US" sz="1200" dirty="0">
                <a:solidFill>
                  <a:srgbClr val="222222"/>
                </a:solidFill>
                <a:latin typeface="Arial" panose="020B0604020202020204" pitchFamily="34" charset="0"/>
              </a:rPr>
              <a:t>Sun, Hao, et al. "Trajectory planning for vehicle autonomous driving with uncertainties." </a:t>
            </a:r>
            <a:r>
              <a:rPr lang="en-US" sz="1200" i="1" dirty="0">
                <a:solidFill>
                  <a:srgbClr val="222222"/>
                </a:solidFill>
                <a:latin typeface="Arial" panose="020B0604020202020204" pitchFamily="34" charset="0"/>
              </a:rPr>
              <a:t>Informative and Cybernetics for Computational Social Systems (ICCSS), 2014 International Conference on</a:t>
            </a:r>
            <a:r>
              <a:rPr lang="en-US" sz="1200" dirty="0">
                <a:solidFill>
                  <a:srgbClr val="222222"/>
                </a:solidFill>
                <a:latin typeface="Arial" panose="020B0604020202020204" pitchFamily="34" charset="0"/>
              </a:rPr>
              <a:t>. IEEE, 2014.</a:t>
            </a:r>
            <a:endParaRPr lang="en-US" sz="1200" dirty="0"/>
          </a:p>
        </p:txBody>
      </p:sp>
    </p:spTree>
    <p:extLst>
      <p:ext uri="{BB962C8B-B14F-4D97-AF65-F5344CB8AC3E}">
        <p14:creationId xmlns:p14="http://schemas.microsoft.com/office/powerpoint/2010/main" val="3349579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05D7B1-F48D-4FD7-A870-6667974587EB}"/>
              </a:ext>
            </a:extLst>
          </p:cNvPr>
          <p:cNvSpPr/>
          <p:nvPr/>
        </p:nvSpPr>
        <p:spPr>
          <a:xfrm>
            <a:off x="3184666" y="6211669"/>
            <a:ext cx="6096000" cy="646331"/>
          </a:xfrm>
          <a:prstGeom prst="rect">
            <a:avLst/>
          </a:prstGeom>
        </p:spPr>
        <p:txBody>
          <a:bodyPr>
            <a:spAutoFit/>
          </a:bodyPr>
          <a:lstStyle/>
          <a:p>
            <a:r>
              <a:rPr lang="en-US" sz="1200" dirty="0">
                <a:solidFill>
                  <a:srgbClr val="222222"/>
                </a:solidFill>
                <a:latin typeface="Arial" panose="020B0604020202020204" pitchFamily="34" charset="0"/>
              </a:rPr>
              <a:t>Sun, Hao, et al. "Trajectory planning for vehicle autonomous driving with uncertainties." </a:t>
            </a:r>
            <a:r>
              <a:rPr lang="en-US" sz="1200" i="1" dirty="0">
                <a:solidFill>
                  <a:srgbClr val="222222"/>
                </a:solidFill>
                <a:latin typeface="Arial" panose="020B0604020202020204" pitchFamily="34" charset="0"/>
              </a:rPr>
              <a:t>Informative and Cybernetics for Computational Social Systems (ICCSS), 2014 International Conference on</a:t>
            </a:r>
            <a:r>
              <a:rPr lang="en-US" sz="1200" dirty="0">
                <a:solidFill>
                  <a:srgbClr val="222222"/>
                </a:solidFill>
                <a:latin typeface="Arial" panose="020B0604020202020204" pitchFamily="34" charset="0"/>
              </a:rPr>
              <a:t>. IEEE, 2014.</a:t>
            </a:r>
            <a:endParaRPr lang="en-US" sz="1200" dirty="0"/>
          </a:p>
        </p:txBody>
      </p:sp>
      <p:pic>
        <p:nvPicPr>
          <p:cNvPr id="2" name="Picture 1">
            <a:extLst>
              <a:ext uri="{FF2B5EF4-FFF2-40B4-BE49-F238E27FC236}">
                <a16:creationId xmlns:a16="http://schemas.microsoft.com/office/drawing/2014/main" id="{4E7D8289-6D25-4542-BD38-BC3880119D1B}"/>
              </a:ext>
            </a:extLst>
          </p:cNvPr>
          <p:cNvPicPr>
            <a:picLocks noChangeAspect="1"/>
          </p:cNvPicPr>
          <p:nvPr/>
        </p:nvPicPr>
        <p:blipFill>
          <a:blip r:embed="rId2"/>
          <a:stretch>
            <a:fillRect/>
          </a:stretch>
        </p:blipFill>
        <p:spPr>
          <a:xfrm>
            <a:off x="2633662" y="952500"/>
            <a:ext cx="6924675" cy="4953000"/>
          </a:xfrm>
          <a:prstGeom prst="rect">
            <a:avLst/>
          </a:prstGeom>
        </p:spPr>
      </p:pic>
    </p:spTree>
    <p:extLst>
      <p:ext uri="{BB962C8B-B14F-4D97-AF65-F5344CB8AC3E}">
        <p14:creationId xmlns:p14="http://schemas.microsoft.com/office/powerpoint/2010/main" val="2926815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DF3C-006D-40D1-8153-20A9D512874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F66EABF-380D-49F0-81B2-D956F57BAC4B}"/>
              </a:ext>
            </a:extLst>
          </p:cNvPr>
          <p:cNvSpPr>
            <a:spLocks noGrp="1"/>
          </p:cNvSpPr>
          <p:nvPr>
            <p:ph idx="1"/>
          </p:nvPr>
        </p:nvSpPr>
        <p:spPr/>
        <p:txBody>
          <a:bodyPr>
            <a:normAutofit lnSpcReduction="10000"/>
          </a:bodyPr>
          <a:lstStyle/>
          <a:p>
            <a:r>
              <a:rPr lang="en-US" dirty="0"/>
              <a:t>Sensors: LIDAR, camera, radar, ultrasonic</a:t>
            </a:r>
          </a:p>
          <a:p>
            <a:pPr lvl="1"/>
            <a:r>
              <a:rPr lang="en-US" dirty="0"/>
              <a:t>Each has its own limitations</a:t>
            </a:r>
          </a:p>
          <a:p>
            <a:pPr lvl="1"/>
            <a:r>
              <a:rPr lang="en-US" dirty="0"/>
              <a:t>Fusion is not easy</a:t>
            </a:r>
          </a:p>
          <a:p>
            <a:r>
              <a:rPr lang="en-US" dirty="0"/>
              <a:t>Use V2V, V2I for “superman” sensing</a:t>
            </a:r>
          </a:p>
          <a:p>
            <a:pPr lvl="1"/>
            <a:r>
              <a:rPr lang="en-US" dirty="0"/>
              <a:t>Network management</a:t>
            </a:r>
          </a:p>
          <a:p>
            <a:pPr lvl="1"/>
            <a:r>
              <a:rPr lang="en-US" dirty="0"/>
              <a:t>Universal standard</a:t>
            </a:r>
          </a:p>
          <a:p>
            <a:pPr lvl="1"/>
            <a:r>
              <a:rPr lang="en-US" dirty="0"/>
              <a:t>Trying to minimize uncertainty</a:t>
            </a:r>
          </a:p>
          <a:p>
            <a:r>
              <a:rPr lang="en-US" dirty="0"/>
              <a:t>Planning under uncertainty</a:t>
            </a:r>
          </a:p>
          <a:p>
            <a:pPr lvl="1"/>
            <a:r>
              <a:rPr lang="en-US" dirty="0"/>
              <a:t>Simple model</a:t>
            </a:r>
          </a:p>
          <a:p>
            <a:pPr lvl="1"/>
            <a:r>
              <a:rPr lang="en-US" dirty="0"/>
              <a:t>Prediction</a:t>
            </a:r>
          </a:p>
          <a:p>
            <a:pPr lvl="1"/>
            <a:r>
              <a:rPr lang="en-US" dirty="0"/>
              <a:t>Probability distribution</a:t>
            </a:r>
          </a:p>
        </p:txBody>
      </p:sp>
    </p:spTree>
    <p:extLst>
      <p:ext uri="{BB962C8B-B14F-4D97-AF65-F5344CB8AC3E}">
        <p14:creationId xmlns:p14="http://schemas.microsoft.com/office/powerpoint/2010/main" val="983351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367D-0280-4BC0-A2B2-9F09D15F7EB2}"/>
              </a:ext>
            </a:extLst>
          </p:cNvPr>
          <p:cNvSpPr>
            <a:spLocks noGrp="1"/>
          </p:cNvSpPr>
          <p:nvPr>
            <p:ph type="title"/>
          </p:nvPr>
        </p:nvSpPr>
        <p:spPr/>
        <p:txBody>
          <a:bodyPr/>
          <a:lstStyle/>
          <a:p>
            <a:r>
              <a:rPr lang="en-US" dirty="0"/>
              <a:t>Thanks!</a:t>
            </a:r>
          </a:p>
        </p:txBody>
      </p:sp>
      <p:sp>
        <p:nvSpPr>
          <p:cNvPr id="3" name="Text Placeholder 2">
            <a:extLst>
              <a:ext uri="{FF2B5EF4-FFF2-40B4-BE49-F238E27FC236}">
                <a16:creationId xmlns:a16="http://schemas.microsoft.com/office/drawing/2014/main" id="{A68E120A-7E88-4C90-BF80-76FC221E0EF1}"/>
              </a:ext>
            </a:extLst>
          </p:cNvPr>
          <p:cNvSpPr>
            <a:spLocks noGrp="1"/>
          </p:cNvSpPr>
          <p:nvPr>
            <p:ph type="body" idx="1"/>
          </p:nvPr>
        </p:nvSpPr>
        <p:spPr/>
        <p:txBody>
          <a:bodyPr/>
          <a:lstStyle/>
          <a:p>
            <a:r>
              <a:rPr lang="en-US" dirty="0"/>
              <a:t>Shiwei Fang</a:t>
            </a:r>
          </a:p>
        </p:txBody>
      </p:sp>
    </p:spTree>
    <p:extLst>
      <p:ext uri="{BB962C8B-B14F-4D97-AF65-F5344CB8AC3E}">
        <p14:creationId xmlns:p14="http://schemas.microsoft.com/office/powerpoint/2010/main" val="274407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A881-879A-4046-A113-77210706F36B}"/>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EE20389E-28F1-4D2C-A388-4FF6AA07911D}"/>
              </a:ext>
            </a:extLst>
          </p:cNvPr>
          <p:cNvSpPr>
            <a:spLocks noGrp="1"/>
          </p:cNvSpPr>
          <p:nvPr>
            <p:ph idx="1"/>
          </p:nvPr>
        </p:nvSpPr>
        <p:spPr/>
        <p:txBody>
          <a:bodyPr/>
          <a:lstStyle/>
          <a:p>
            <a:r>
              <a:rPr lang="en-US" dirty="0"/>
              <a:t>Emit laser and receive the reflection</a:t>
            </a:r>
          </a:p>
          <a:p>
            <a:r>
              <a:rPr lang="en-US" dirty="0"/>
              <a:t>Time of flight</a:t>
            </a:r>
          </a:p>
        </p:txBody>
      </p:sp>
      <p:pic>
        <p:nvPicPr>
          <p:cNvPr id="4" name="Picture 3">
            <a:extLst>
              <a:ext uri="{FF2B5EF4-FFF2-40B4-BE49-F238E27FC236}">
                <a16:creationId xmlns:a16="http://schemas.microsoft.com/office/drawing/2014/main" id="{FD85BDA0-2465-45B6-B8F2-5E30C04E23A8}"/>
              </a:ext>
            </a:extLst>
          </p:cNvPr>
          <p:cNvPicPr>
            <a:picLocks noChangeAspect="1"/>
          </p:cNvPicPr>
          <p:nvPr/>
        </p:nvPicPr>
        <p:blipFill>
          <a:blip r:embed="rId3"/>
          <a:stretch>
            <a:fillRect/>
          </a:stretch>
        </p:blipFill>
        <p:spPr>
          <a:xfrm>
            <a:off x="2479987" y="2803726"/>
            <a:ext cx="7232026" cy="3777179"/>
          </a:xfrm>
          <a:prstGeom prst="rect">
            <a:avLst/>
          </a:prstGeom>
        </p:spPr>
      </p:pic>
      <p:sp>
        <p:nvSpPr>
          <p:cNvPr id="5" name="Oval 4">
            <a:extLst>
              <a:ext uri="{FF2B5EF4-FFF2-40B4-BE49-F238E27FC236}">
                <a16:creationId xmlns:a16="http://schemas.microsoft.com/office/drawing/2014/main" id="{A3BA9801-B8D5-4429-AE36-1ED8422B410B}"/>
              </a:ext>
            </a:extLst>
          </p:cNvPr>
          <p:cNvSpPr/>
          <p:nvPr/>
        </p:nvSpPr>
        <p:spPr>
          <a:xfrm>
            <a:off x="3697705" y="4066674"/>
            <a:ext cx="954505" cy="9464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DF74DFF-1A6B-42A6-8019-2B00C5A3C750}"/>
              </a:ext>
            </a:extLst>
          </p:cNvPr>
          <p:cNvSpPr/>
          <p:nvPr/>
        </p:nvSpPr>
        <p:spPr>
          <a:xfrm>
            <a:off x="3697704" y="5121818"/>
            <a:ext cx="954505" cy="9464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E23AA2-BEAA-4286-AB6A-0BA0FD690D01}"/>
              </a:ext>
            </a:extLst>
          </p:cNvPr>
          <p:cNvCxnSpPr>
            <a:cxnSpLocks/>
          </p:cNvCxnSpPr>
          <p:nvPr/>
        </p:nvCxnSpPr>
        <p:spPr>
          <a:xfrm flipV="1">
            <a:off x="2163643" y="4612105"/>
            <a:ext cx="1445831" cy="15648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15D306-3A26-4D22-BBCA-D2F35F1E0F03}"/>
              </a:ext>
            </a:extLst>
          </p:cNvPr>
          <p:cNvCxnSpPr>
            <a:cxnSpLocks/>
          </p:cNvCxnSpPr>
          <p:nvPr/>
        </p:nvCxnSpPr>
        <p:spPr>
          <a:xfrm flipV="1">
            <a:off x="2270698" y="5595060"/>
            <a:ext cx="1338776" cy="581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B8A0ED-882B-40FE-895D-E41810E68772}"/>
              </a:ext>
            </a:extLst>
          </p:cNvPr>
          <p:cNvSpPr txBox="1"/>
          <p:nvPr/>
        </p:nvSpPr>
        <p:spPr>
          <a:xfrm>
            <a:off x="561474" y="6216113"/>
            <a:ext cx="3204339" cy="369332"/>
          </a:xfrm>
          <a:prstGeom prst="rect">
            <a:avLst/>
          </a:prstGeom>
          <a:noFill/>
        </p:spPr>
        <p:txBody>
          <a:bodyPr wrap="none" rtlCol="0">
            <a:spAutoFit/>
          </a:bodyPr>
          <a:lstStyle/>
          <a:p>
            <a:r>
              <a:rPr lang="en-US" dirty="0"/>
              <a:t>Time-to-Digital Converter (55ps)</a:t>
            </a:r>
          </a:p>
        </p:txBody>
      </p:sp>
    </p:spTree>
    <p:extLst>
      <p:ext uri="{BB962C8B-B14F-4D97-AF65-F5344CB8AC3E}">
        <p14:creationId xmlns:p14="http://schemas.microsoft.com/office/powerpoint/2010/main" val="2971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7498-CE04-48E8-87AC-40E166B511B2}"/>
              </a:ext>
            </a:extLst>
          </p:cNvPr>
          <p:cNvSpPr>
            <a:spLocks noGrp="1"/>
          </p:cNvSpPr>
          <p:nvPr>
            <p:ph type="title"/>
          </p:nvPr>
        </p:nvSpPr>
        <p:spPr/>
        <p:txBody>
          <a:bodyPr/>
          <a:lstStyle/>
          <a:p>
            <a:r>
              <a:rPr lang="en-US" dirty="0"/>
              <a:t>Types</a:t>
            </a:r>
          </a:p>
        </p:txBody>
      </p:sp>
      <p:sp>
        <p:nvSpPr>
          <p:cNvPr id="3" name="Content Placeholder 2">
            <a:extLst>
              <a:ext uri="{FF2B5EF4-FFF2-40B4-BE49-F238E27FC236}">
                <a16:creationId xmlns:a16="http://schemas.microsoft.com/office/drawing/2014/main" id="{0A8173ED-1571-4BC3-8C78-751BE0FF4C37}"/>
              </a:ext>
            </a:extLst>
          </p:cNvPr>
          <p:cNvSpPr>
            <a:spLocks noGrp="1"/>
          </p:cNvSpPr>
          <p:nvPr>
            <p:ph idx="1"/>
          </p:nvPr>
        </p:nvSpPr>
        <p:spPr/>
        <p:txBody>
          <a:bodyPr/>
          <a:lstStyle/>
          <a:p>
            <a:r>
              <a:rPr lang="en-US" dirty="0"/>
              <a:t>Mechanical</a:t>
            </a:r>
          </a:p>
          <a:p>
            <a:r>
              <a:rPr lang="en-US" dirty="0"/>
              <a:t>Solid-State</a:t>
            </a:r>
          </a:p>
        </p:txBody>
      </p:sp>
    </p:spTree>
    <p:extLst>
      <p:ext uri="{BB962C8B-B14F-4D97-AF65-F5344CB8AC3E}">
        <p14:creationId xmlns:p14="http://schemas.microsoft.com/office/powerpoint/2010/main" val="78010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7498-CE04-48E8-87AC-40E166B511B2}"/>
              </a:ext>
            </a:extLst>
          </p:cNvPr>
          <p:cNvSpPr>
            <a:spLocks noGrp="1"/>
          </p:cNvSpPr>
          <p:nvPr>
            <p:ph type="title"/>
          </p:nvPr>
        </p:nvSpPr>
        <p:spPr/>
        <p:txBody>
          <a:bodyPr/>
          <a:lstStyle/>
          <a:p>
            <a:r>
              <a:rPr lang="en-US" dirty="0"/>
              <a:t>Types</a:t>
            </a:r>
          </a:p>
        </p:txBody>
      </p:sp>
      <p:sp>
        <p:nvSpPr>
          <p:cNvPr id="3" name="Content Placeholder 2">
            <a:extLst>
              <a:ext uri="{FF2B5EF4-FFF2-40B4-BE49-F238E27FC236}">
                <a16:creationId xmlns:a16="http://schemas.microsoft.com/office/drawing/2014/main" id="{0A8173ED-1571-4BC3-8C78-751BE0FF4C37}"/>
              </a:ext>
            </a:extLst>
          </p:cNvPr>
          <p:cNvSpPr>
            <a:spLocks noGrp="1"/>
          </p:cNvSpPr>
          <p:nvPr>
            <p:ph idx="1"/>
          </p:nvPr>
        </p:nvSpPr>
        <p:spPr/>
        <p:txBody>
          <a:bodyPr/>
          <a:lstStyle/>
          <a:p>
            <a:r>
              <a:rPr lang="en-US" dirty="0"/>
              <a:t>Mechanical</a:t>
            </a:r>
          </a:p>
          <a:p>
            <a:pPr lvl="1"/>
            <a:r>
              <a:rPr lang="en-US" dirty="0"/>
              <a:t>Most common one right now</a:t>
            </a:r>
          </a:p>
          <a:p>
            <a:pPr lvl="1"/>
            <a:r>
              <a:rPr lang="en-US" dirty="0"/>
              <a:t>Rotate the sensor to get 360 degree view</a:t>
            </a:r>
          </a:p>
          <a:p>
            <a:pPr lvl="1"/>
            <a:r>
              <a:rPr lang="en-US" dirty="0"/>
              <a:t>Multiple beams to cover vertical field of view</a:t>
            </a:r>
          </a:p>
          <a:p>
            <a:pPr lvl="1"/>
            <a:r>
              <a:rPr lang="en-US" dirty="0"/>
              <a:t>High Cost ~$80,000</a:t>
            </a:r>
          </a:p>
          <a:p>
            <a:pPr lvl="1"/>
            <a:r>
              <a:rPr lang="en-US" dirty="0"/>
              <a:t>Large in size</a:t>
            </a:r>
          </a:p>
          <a:p>
            <a:r>
              <a:rPr lang="en-US" dirty="0">
                <a:solidFill>
                  <a:schemeClr val="bg1">
                    <a:lumMod val="75000"/>
                  </a:schemeClr>
                </a:solidFill>
              </a:rPr>
              <a:t>Solid-State</a:t>
            </a:r>
          </a:p>
        </p:txBody>
      </p:sp>
    </p:spTree>
    <p:extLst>
      <p:ext uri="{BB962C8B-B14F-4D97-AF65-F5344CB8AC3E}">
        <p14:creationId xmlns:p14="http://schemas.microsoft.com/office/powerpoint/2010/main" val="421998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16765-3EBD-4182-8DFA-54ED8491C5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815584" cy="3877056"/>
          </a:xfrm>
        </p:spPr>
      </p:pic>
      <p:pic>
        <p:nvPicPr>
          <p:cNvPr id="8" name="Picture 7">
            <a:extLst>
              <a:ext uri="{FF2B5EF4-FFF2-40B4-BE49-F238E27FC236}">
                <a16:creationId xmlns:a16="http://schemas.microsoft.com/office/drawing/2014/main" id="{AF4A8A20-9E96-4100-A4B6-01B1AD558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584" y="3276581"/>
            <a:ext cx="6376417" cy="3581420"/>
          </a:xfrm>
          <a:prstGeom prst="rect">
            <a:avLst/>
          </a:prstGeom>
        </p:spPr>
      </p:pic>
      <p:sp>
        <p:nvSpPr>
          <p:cNvPr id="9" name="Oval 8">
            <a:extLst>
              <a:ext uri="{FF2B5EF4-FFF2-40B4-BE49-F238E27FC236}">
                <a16:creationId xmlns:a16="http://schemas.microsoft.com/office/drawing/2014/main" id="{47DFF86B-9808-45A2-9435-318528F10199}"/>
              </a:ext>
            </a:extLst>
          </p:cNvPr>
          <p:cNvSpPr/>
          <p:nvPr/>
        </p:nvSpPr>
        <p:spPr>
          <a:xfrm>
            <a:off x="2295144" y="1014984"/>
            <a:ext cx="1225296" cy="151790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1C24A6-A464-4793-B35B-6C2ACF146D05}"/>
              </a:ext>
            </a:extLst>
          </p:cNvPr>
          <p:cNvSpPr/>
          <p:nvPr/>
        </p:nvSpPr>
        <p:spPr>
          <a:xfrm>
            <a:off x="7296912" y="4047743"/>
            <a:ext cx="600456" cy="52425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26001E-19EC-4D0F-B008-B1ABFE517443}"/>
              </a:ext>
            </a:extLst>
          </p:cNvPr>
          <p:cNvSpPr/>
          <p:nvPr/>
        </p:nvSpPr>
        <p:spPr>
          <a:xfrm>
            <a:off x="8022336" y="3139420"/>
            <a:ext cx="981456" cy="117045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04A079F-D2CF-4373-8BB1-80FE82836CAE}"/>
              </a:ext>
            </a:extLst>
          </p:cNvPr>
          <p:cNvSpPr txBox="1"/>
          <p:nvPr/>
        </p:nvSpPr>
        <p:spPr>
          <a:xfrm>
            <a:off x="6614933" y="221958"/>
            <a:ext cx="4777718" cy="369332"/>
          </a:xfrm>
          <a:prstGeom prst="rect">
            <a:avLst/>
          </a:prstGeom>
          <a:noFill/>
        </p:spPr>
        <p:txBody>
          <a:bodyPr wrap="none" rtlCol="0">
            <a:spAutoFit/>
          </a:bodyPr>
          <a:lstStyle/>
          <a:p>
            <a:r>
              <a:rPr lang="en-US" dirty="0"/>
              <a:t>Most mount the major one on top of the vehicle.</a:t>
            </a:r>
          </a:p>
        </p:txBody>
      </p:sp>
      <p:sp>
        <p:nvSpPr>
          <p:cNvPr id="13" name="TextBox 12">
            <a:extLst>
              <a:ext uri="{FF2B5EF4-FFF2-40B4-BE49-F238E27FC236}">
                <a16:creationId xmlns:a16="http://schemas.microsoft.com/office/drawing/2014/main" id="{A2E3E150-03FE-49D2-9FA3-0190BAB816E4}"/>
              </a:ext>
            </a:extLst>
          </p:cNvPr>
          <p:cNvSpPr txBox="1"/>
          <p:nvPr/>
        </p:nvSpPr>
        <p:spPr>
          <a:xfrm>
            <a:off x="731808" y="4125204"/>
            <a:ext cx="4343112" cy="369332"/>
          </a:xfrm>
          <a:prstGeom prst="rect">
            <a:avLst/>
          </a:prstGeom>
          <a:noFill/>
        </p:spPr>
        <p:txBody>
          <a:bodyPr wrap="none" rtlCol="0">
            <a:spAutoFit/>
          </a:bodyPr>
          <a:lstStyle/>
          <a:p>
            <a:r>
              <a:rPr lang="en-US" dirty="0"/>
              <a:t>And mount the smaller one on side and etc.</a:t>
            </a:r>
          </a:p>
        </p:txBody>
      </p:sp>
      <p:cxnSp>
        <p:nvCxnSpPr>
          <p:cNvPr id="15" name="Straight Arrow Connector 14">
            <a:extLst>
              <a:ext uri="{FF2B5EF4-FFF2-40B4-BE49-F238E27FC236}">
                <a16:creationId xmlns:a16="http://schemas.microsoft.com/office/drawing/2014/main" id="{B444F253-A808-411E-AC17-402457422996}"/>
              </a:ext>
            </a:extLst>
          </p:cNvPr>
          <p:cNvCxnSpPr/>
          <p:nvPr/>
        </p:nvCxnSpPr>
        <p:spPr>
          <a:xfrm flipH="1">
            <a:off x="3712464" y="591290"/>
            <a:ext cx="3044952" cy="92661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BA2351F-37F9-4116-94AB-00E07A34B16F}"/>
              </a:ext>
            </a:extLst>
          </p:cNvPr>
          <p:cNvCxnSpPr>
            <a:cxnSpLocks/>
          </p:cNvCxnSpPr>
          <p:nvPr/>
        </p:nvCxnSpPr>
        <p:spPr>
          <a:xfrm>
            <a:off x="7099059" y="677413"/>
            <a:ext cx="1112253" cy="234010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475FBEE-60DD-41E6-BD11-3740B6B3C562}"/>
              </a:ext>
            </a:extLst>
          </p:cNvPr>
          <p:cNvCxnSpPr>
            <a:cxnSpLocks/>
          </p:cNvCxnSpPr>
          <p:nvPr/>
        </p:nvCxnSpPr>
        <p:spPr>
          <a:xfrm>
            <a:off x="5117339" y="4282960"/>
            <a:ext cx="1978539"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2713E95A-A96D-4CD3-B39E-C0A2A9C06A24}"/>
              </a:ext>
            </a:extLst>
          </p:cNvPr>
          <p:cNvPicPr>
            <a:picLocks noChangeAspect="1"/>
          </p:cNvPicPr>
          <p:nvPr/>
        </p:nvPicPr>
        <p:blipFill>
          <a:blip r:embed="rId4"/>
          <a:stretch>
            <a:fillRect/>
          </a:stretch>
        </p:blipFill>
        <p:spPr>
          <a:xfrm>
            <a:off x="9210294" y="677413"/>
            <a:ext cx="2000250" cy="2457450"/>
          </a:xfrm>
          <a:prstGeom prst="rect">
            <a:avLst/>
          </a:prstGeom>
        </p:spPr>
      </p:pic>
      <p:pic>
        <p:nvPicPr>
          <p:cNvPr id="23" name="Picture 22">
            <a:extLst>
              <a:ext uri="{FF2B5EF4-FFF2-40B4-BE49-F238E27FC236}">
                <a16:creationId xmlns:a16="http://schemas.microsoft.com/office/drawing/2014/main" id="{320EB0FA-0417-467C-B312-842495AC0979}"/>
              </a:ext>
            </a:extLst>
          </p:cNvPr>
          <p:cNvPicPr>
            <a:picLocks noChangeAspect="1"/>
          </p:cNvPicPr>
          <p:nvPr/>
        </p:nvPicPr>
        <p:blipFill>
          <a:blip r:embed="rId5"/>
          <a:stretch>
            <a:fillRect/>
          </a:stretch>
        </p:blipFill>
        <p:spPr>
          <a:xfrm>
            <a:off x="1774325" y="4645151"/>
            <a:ext cx="2266935" cy="1841373"/>
          </a:xfrm>
          <a:prstGeom prst="rect">
            <a:avLst/>
          </a:prstGeom>
        </p:spPr>
      </p:pic>
    </p:spTree>
    <p:extLst>
      <p:ext uri="{BB962C8B-B14F-4D97-AF65-F5344CB8AC3E}">
        <p14:creationId xmlns:p14="http://schemas.microsoft.com/office/powerpoint/2010/main" val="177934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22" presetClass="entr" presetSubtype="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100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000"/>
                                        <p:tgtEl>
                                          <p:spTgt spid="11"/>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1000"/>
                            </p:stCondLst>
                            <p:childTnLst>
                              <p:par>
                                <p:cTn id="36" presetID="21"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1000"/>
                                        <p:tgtEl>
                                          <p:spTgt spid="1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1313</Words>
  <Application>Microsoft Office PowerPoint</Application>
  <PresentationFormat>Widescreen</PresentationFormat>
  <Paragraphs>241</Paragraphs>
  <Slides>56</Slides>
  <Notes>6</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Autonomous Vehicle: Sensors, V2V, and Uncertainty</vt:lpstr>
      <vt:lpstr>Outline</vt:lpstr>
      <vt:lpstr>Refresh</vt:lpstr>
      <vt:lpstr>Sensors</vt:lpstr>
      <vt:lpstr>LIDAR</vt:lpstr>
      <vt:lpstr>How it works</vt:lpstr>
      <vt:lpstr>Types</vt:lpstr>
      <vt:lpstr>Types</vt:lpstr>
      <vt:lpstr>PowerPoint Presentation</vt:lpstr>
      <vt:lpstr>Types</vt:lpstr>
      <vt:lpstr>PowerPoint Presentation</vt:lpstr>
      <vt:lpstr>Limitations</vt:lpstr>
      <vt:lpstr>Safety</vt:lpstr>
      <vt:lpstr>Safety</vt:lpstr>
      <vt:lpstr>Safety</vt:lpstr>
      <vt:lpstr>Possible Solutions</vt:lpstr>
      <vt:lpstr>Other Use of LIDAR</vt:lpstr>
      <vt:lpstr>Camera</vt:lpstr>
      <vt:lpstr>PowerPoint Presentation</vt:lpstr>
      <vt:lpstr>Limitations</vt:lpstr>
      <vt:lpstr>Safety</vt:lpstr>
      <vt:lpstr>PowerPoint Presentation</vt:lpstr>
      <vt:lpstr>What else is used</vt:lpstr>
      <vt:lpstr>Radar</vt:lpstr>
      <vt:lpstr>Limitations</vt:lpstr>
      <vt:lpstr>Ultrasonic</vt:lpstr>
      <vt:lpstr>Limitations</vt:lpstr>
      <vt:lpstr>Sensor Fusion</vt:lpstr>
      <vt:lpstr>Challenges</vt:lpstr>
      <vt:lpstr>Limitations of All Sensors</vt:lpstr>
      <vt:lpstr>Automated Driving Leaderboard</vt:lpstr>
      <vt:lpstr>Tesla and Waymo</vt:lpstr>
      <vt:lpstr>Smart Cities</vt:lpstr>
      <vt:lpstr>Intelligent Transportation Systems</vt:lpstr>
      <vt:lpstr>Connected Vehicles</vt:lpstr>
      <vt:lpstr>Vehicle to Vehicle</vt:lpstr>
      <vt:lpstr>PowerPoint Presentation</vt:lpstr>
      <vt:lpstr>Challenges</vt:lpstr>
      <vt:lpstr>Directly to Font Vehicle</vt:lpstr>
      <vt:lpstr>Visible Light Communication</vt:lpstr>
      <vt:lpstr>Industry Products</vt:lpstr>
      <vt:lpstr>PowerPoint Presentation</vt:lpstr>
      <vt:lpstr>But</vt:lpstr>
      <vt:lpstr>Simple Intuition</vt:lpstr>
      <vt:lpstr>Work on Obstacle</vt:lpstr>
      <vt:lpstr>Work on Obstacle</vt:lpstr>
      <vt:lpstr>Work on Obstacle</vt:lpstr>
      <vt:lpstr>Close Loop Real-time Re-planning</vt:lpstr>
      <vt:lpstr>Other Methods</vt:lpstr>
      <vt:lpstr>Probability Model</vt:lpstr>
      <vt:lpstr>PowerPoint Presentation</vt:lpstr>
      <vt:lpstr>Motion Planning Under Uncertainty</vt:lpstr>
      <vt:lpstr>PowerPoint Presentation</vt:lpstr>
      <vt:lpstr>PowerPoint Presentation</vt:lpstr>
      <vt:lpstr>Summary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Limitations and Solutions</dc:title>
  <dc:creator>Shiwei Fang</dc:creator>
  <cp:lastModifiedBy>Shiwei Fang</cp:lastModifiedBy>
  <cp:revision>29</cp:revision>
  <dcterms:created xsi:type="dcterms:W3CDTF">2017-11-11T16:04:36Z</dcterms:created>
  <dcterms:modified xsi:type="dcterms:W3CDTF">2017-11-14T04:33:12Z</dcterms:modified>
</cp:coreProperties>
</file>